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media/image7.jpg" ContentType="image/jpeg"/>
  <Override PartName="/ppt/media/image12.jpg" ContentType="image/jpeg"/>
  <Override PartName="/ppt/media/image25.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6858000" cy="9906000" type="A4"/>
  <p:notesSz cx="6858000" cy="9906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4240" y="6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9.jpe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48.jpeg"/><Relationship Id="rId2" Type="http://schemas.openxmlformats.org/officeDocument/2006/relationships/image" Target="../media/image41.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47.jpeg"/><Relationship Id="rId5" Type="http://schemas.openxmlformats.org/officeDocument/2006/relationships/image" Target="../media/image44.png"/><Relationship Id="rId10" Type="http://schemas.microsoft.com/office/2007/relationships/hdphoto" Target="../media/hdphoto4.wdp"/><Relationship Id="rId4" Type="http://schemas.openxmlformats.org/officeDocument/2006/relationships/image" Target="../media/image43.png"/><Relationship Id="rId9" Type="http://schemas.openxmlformats.org/officeDocument/2006/relationships/image" Target="../media/image46.png"/><Relationship Id="rId14" Type="http://schemas.openxmlformats.org/officeDocument/2006/relationships/image" Target="../media/image5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55.jpe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1.jpg"/><Relationship Id="rId1" Type="http://schemas.openxmlformats.org/officeDocument/2006/relationships/slideLayout" Target="../slideLayouts/slideLayout1.xml"/><Relationship Id="rId5" Type="http://schemas.openxmlformats.org/officeDocument/2006/relationships/hyperlink" Target="mailto:joinus@sji-international.edu.my" TargetMode="External"/><Relationship Id="rId4" Type="http://schemas.openxmlformats.org/officeDocument/2006/relationships/image" Target="../media/image57.jpg"/></Relationships>
</file>

<file path=ppt/slides/_rels/slide1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21.jp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8" Type="http://schemas.openxmlformats.org/officeDocument/2006/relationships/hyperlink" Target="mailto:enquiries@sji-international.edu.my" TargetMode="External"/><Relationship Id="rId3" Type="http://schemas.openxmlformats.org/officeDocument/2006/relationships/image" Target="../media/image60.png"/><Relationship Id="rId7" Type="http://schemas.openxmlformats.org/officeDocument/2006/relationships/hyperlink" Target="mailto:kenneoh@sji-international.edu.my" TargetMode="External"/><Relationship Id="rId2" Type="http://schemas.openxmlformats.org/officeDocument/2006/relationships/image" Target="../media/image21.jpg"/><Relationship Id="rId1" Type="http://schemas.openxmlformats.org/officeDocument/2006/relationships/slideLayout" Target="../slideLayouts/slideLayout1.xml"/><Relationship Id="rId6" Type="http://schemas.openxmlformats.org/officeDocument/2006/relationships/hyperlink" Target="mailto:eileenquigley@sji-international.edu.my" TargetMode="External"/><Relationship Id="rId5" Type="http://schemas.openxmlformats.org/officeDocument/2006/relationships/hyperlink" Target="mailto:nbrown@sji-international.edu.my" TargetMode="External"/><Relationship Id="rId10" Type="http://schemas.openxmlformats.org/officeDocument/2006/relationships/hyperlink" Target="https://www.facebook.com/SJIIM/?ref=aymt_homepage_panel" TargetMode="External"/><Relationship Id="rId4" Type="http://schemas.openxmlformats.org/officeDocument/2006/relationships/hyperlink" Target="mailto:brothomaslavin@sji-international.edu.my" TargetMode="External"/><Relationship Id="rId9" Type="http://schemas.openxmlformats.org/officeDocument/2006/relationships/hyperlink" Target="http://www.sji-international.edu.m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0.jpeg"/><Relationship Id="rId2" Type="http://schemas.openxmlformats.org/officeDocument/2006/relationships/image" Target="../media/image36.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0" y="4344923"/>
            <a:ext cx="3429000" cy="5561076"/>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p:nvPr/>
        </p:nvSpPr>
        <p:spPr>
          <a:xfrm>
            <a:off x="1122273" y="2361895"/>
            <a:ext cx="4932045" cy="445312"/>
          </a:xfrm>
          <a:prstGeom prst="rect">
            <a:avLst/>
          </a:prstGeom>
          <a:blipFill>
            <a:blip r:embed="rId3" cstate="print"/>
            <a:stretch>
              <a:fillRect/>
            </a:stretch>
          </a:blipFill>
        </p:spPr>
        <p:txBody>
          <a:bodyPr wrap="square" lIns="0" tIns="0" rIns="0" bIns="0" rtlCol="0">
            <a:noAutofit/>
          </a:bodyPr>
          <a:lstStyle/>
          <a:p>
            <a:endParaRPr/>
          </a:p>
        </p:txBody>
      </p:sp>
      <p:sp>
        <p:nvSpPr>
          <p:cNvPr id="5" name="object 5"/>
          <p:cNvSpPr/>
          <p:nvPr/>
        </p:nvSpPr>
        <p:spPr>
          <a:xfrm>
            <a:off x="1148181" y="2746502"/>
            <a:ext cx="3276219" cy="445007"/>
          </a:xfrm>
          <a:prstGeom prst="rect">
            <a:avLst/>
          </a:prstGeom>
          <a:blipFill>
            <a:blip r:embed="rId4" cstate="print"/>
            <a:stretch>
              <a:fillRect/>
            </a:stretch>
          </a:blipFill>
        </p:spPr>
        <p:txBody>
          <a:bodyPr wrap="square" lIns="0" tIns="0" rIns="0" bIns="0" rtlCol="0">
            <a:noAutofit/>
          </a:bodyPr>
          <a:lstStyle/>
          <a:p>
            <a:endParaRPr/>
          </a:p>
        </p:txBody>
      </p:sp>
      <p:sp>
        <p:nvSpPr>
          <p:cNvPr id="6" name="object 6"/>
          <p:cNvSpPr/>
          <p:nvPr/>
        </p:nvSpPr>
        <p:spPr>
          <a:xfrm>
            <a:off x="4205986" y="2746502"/>
            <a:ext cx="1855597" cy="445007"/>
          </a:xfrm>
          <a:prstGeom prst="rect">
            <a:avLst/>
          </a:prstGeom>
          <a:blipFill>
            <a:blip r:embed="rId5" cstate="print"/>
            <a:stretch>
              <a:fillRect/>
            </a:stretch>
          </a:blipFill>
        </p:spPr>
        <p:txBody>
          <a:bodyPr wrap="square" lIns="0" tIns="0" rIns="0" bIns="0" rtlCol="0">
            <a:noAutofit/>
          </a:bodyPr>
          <a:lstStyle/>
          <a:p>
            <a:endParaRPr/>
          </a:p>
        </p:txBody>
      </p:sp>
      <p:sp>
        <p:nvSpPr>
          <p:cNvPr id="7" name="object 7"/>
          <p:cNvSpPr/>
          <p:nvPr/>
        </p:nvSpPr>
        <p:spPr>
          <a:xfrm>
            <a:off x="2558161" y="3130550"/>
            <a:ext cx="1959990" cy="445008"/>
          </a:xfrm>
          <a:prstGeom prst="rect">
            <a:avLst/>
          </a:prstGeom>
          <a:blipFill>
            <a:blip r:embed="rId6" cstate="print"/>
            <a:stretch>
              <a:fillRect/>
            </a:stretch>
          </a:blipFill>
        </p:spPr>
        <p:txBody>
          <a:bodyPr wrap="square" lIns="0" tIns="0" rIns="0" bIns="0" rtlCol="0">
            <a:noAutofit/>
          </a:bodyPr>
          <a:lstStyle/>
          <a:p>
            <a:endParaRPr/>
          </a:p>
        </p:txBody>
      </p:sp>
      <p:sp>
        <p:nvSpPr>
          <p:cNvPr id="3" name="object 3"/>
          <p:cNvSpPr/>
          <p:nvPr/>
        </p:nvSpPr>
        <p:spPr>
          <a:xfrm>
            <a:off x="2875788" y="749807"/>
            <a:ext cx="1106424" cy="1373124"/>
          </a:xfrm>
          <a:prstGeom prst="rect">
            <a:avLst/>
          </a:prstGeom>
          <a:blipFill>
            <a:blip r:embed="rId7" cstate="print"/>
            <a:stretch>
              <a:fillRect/>
            </a:stretch>
          </a:blipFill>
        </p:spPr>
        <p:txBody>
          <a:bodyPr wrap="square" lIns="0" tIns="0" rIns="0" bIns="0" rtlCol="0">
            <a:noAutofit/>
          </a:bodyPr>
          <a:lstStyle/>
          <a:p>
            <a:endParaRPr/>
          </a:p>
        </p:txBody>
      </p:sp>
      <p:sp>
        <p:nvSpPr>
          <p:cNvPr id="2" name="object 2"/>
          <p:cNvSpPr txBox="1"/>
          <p:nvPr/>
        </p:nvSpPr>
        <p:spPr>
          <a:xfrm>
            <a:off x="1012037" y="8351976"/>
            <a:ext cx="4895007" cy="432308"/>
          </a:xfrm>
          <a:prstGeom prst="rect">
            <a:avLst/>
          </a:prstGeom>
        </p:spPr>
        <p:txBody>
          <a:bodyPr wrap="square" lIns="0" tIns="0" rIns="0" bIns="0" rtlCol="0">
            <a:noAutofit/>
          </a:bodyPr>
          <a:lstStyle/>
          <a:p>
            <a:pPr marL="12700">
              <a:lnSpc>
                <a:spcPts val="3360"/>
              </a:lnSpc>
              <a:spcBef>
                <a:spcPts val="168"/>
              </a:spcBef>
            </a:pPr>
            <a:r>
              <a:rPr sz="4800" i="1" spc="-29" baseline="3413" dirty="0" smtClean="0">
                <a:latin typeface="Calibri Light"/>
                <a:cs typeface="Calibri Light"/>
              </a:rPr>
              <a:t>E</a:t>
            </a:r>
            <a:r>
              <a:rPr sz="4800" i="1" spc="-39" baseline="3413" dirty="0" smtClean="0">
                <a:latin typeface="Calibri Light"/>
                <a:cs typeface="Calibri Light"/>
              </a:rPr>
              <a:t>n</a:t>
            </a:r>
            <a:r>
              <a:rPr sz="4800" i="1" spc="-34" baseline="3413" dirty="0" smtClean="0">
                <a:latin typeface="Calibri Light"/>
                <a:cs typeface="Calibri Light"/>
              </a:rPr>
              <a:t>t</a:t>
            </a:r>
            <a:r>
              <a:rPr sz="4800" i="1" spc="0" baseline="3413" dirty="0" smtClean="0">
                <a:latin typeface="Calibri Light"/>
                <a:cs typeface="Calibri Light"/>
              </a:rPr>
              <a:t>er </a:t>
            </a:r>
            <a:r>
              <a:rPr sz="4800" i="1" spc="-34" baseline="3413" dirty="0" smtClean="0">
                <a:latin typeface="Calibri Light"/>
                <a:cs typeface="Calibri Light"/>
              </a:rPr>
              <a:t>t</a:t>
            </a:r>
            <a:r>
              <a:rPr sz="4800" i="1" spc="0" baseline="3413" dirty="0" smtClean="0">
                <a:latin typeface="Calibri Light"/>
                <a:cs typeface="Calibri Light"/>
              </a:rPr>
              <a:t>o L</a:t>
            </a:r>
            <a:r>
              <a:rPr sz="4800" i="1" spc="-9" baseline="3413" dirty="0" smtClean="0">
                <a:latin typeface="Calibri Light"/>
                <a:cs typeface="Calibri Light"/>
              </a:rPr>
              <a:t>e</a:t>
            </a:r>
            <a:r>
              <a:rPr sz="4800" i="1" spc="0" baseline="3413" dirty="0" smtClean="0">
                <a:latin typeface="Calibri Light"/>
                <a:cs typeface="Calibri Light"/>
              </a:rPr>
              <a:t>ar</a:t>
            </a:r>
            <a:r>
              <a:rPr sz="4800" i="1" spc="-9" baseline="3413" dirty="0" smtClean="0">
                <a:latin typeface="Calibri Light"/>
                <a:cs typeface="Calibri Light"/>
              </a:rPr>
              <a:t>n</a:t>
            </a:r>
            <a:r>
              <a:rPr sz="4800" i="1" spc="0" baseline="3413" dirty="0" smtClean="0">
                <a:latin typeface="Calibri Light"/>
                <a:cs typeface="Calibri Light"/>
              </a:rPr>
              <a:t>,</a:t>
            </a:r>
            <a:r>
              <a:rPr sz="4800" i="1" spc="14" baseline="3413" dirty="0" smtClean="0">
                <a:latin typeface="Calibri Light"/>
                <a:cs typeface="Calibri Light"/>
              </a:rPr>
              <a:t> </a:t>
            </a:r>
            <a:r>
              <a:rPr sz="4800" i="1" spc="0" baseline="3413" dirty="0" smtClean="0">
                <a:latin typeface="Calibri Light"/>
                <a:cs typeface="Calibri Light"/>
              </a:rPr>
              <a:t>Leave </a:t>
            </a:r>
            <a:r>
              <a:rPr sz="4800" i="1" spc="-34" baseline="3413" dirty="0" smtClean="0">
                <a:latin typeface="Calibri Light"/>
                <a:cs typeface="Calibri Light"/>
              </a:rPr>
              <a:t>t</a:t>
            </a:r>
            <a:r>
              <a:rPr sz="4800" i="1" spc="0" baseline="3413" dirty="0" smtClean="0">
                <a:latin typeface="Calibri Light"/>
                <a:cs typeface="Calibri Light"/>
              </a:rPr>
              <a:t>o Se</a:t>
            </a:r>
            <a:r>
              <a:rPr sz="4800" i="1" spc="25" baseline="3413" dirty="0" smtClean="0">
                <a:latin typeface="Calibri Light"/>
                <a:cs typeface="Calibri Light"/>
              </a:rPr>
              <a:t>r</a:t>
            </a:r>
            <a:r>
              <a:rPr sz="4800" i="1" spc="0" baseline="3413" dirty="0" smtClean="0">
                <a:latin typeface="Calibri Light"/>
                <a:cs typeface="Calibri Light"/>
              </a:rPr>
              <a:t>ve</a:t>
            </a:r>
            <a:endParaRPr sz="3200" dirty="0">
              <a:latin typeface="Calibri Light"/>
              <a:cs typeface="Calibri Light"/>
            </a:endParaRPr>
          </a:p>
        </p:txBody>
      </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205331"/>
            <a:ext cx="6858000" cy="299323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p:nvPr/>
        </p:nvSpPr>
        <p:spPr>
          <a:xfrm>
            <a:off x="1789176" y="533400"/>
            <a:ext cx="549097" cy="286511"/>
          </a:xfrm>
          <a:prstGeom prst="rect">
            <a:avLst/>
          </a:prstGeom>
          <a:blipFill>
            <a:blip r:embed="rId2" cstate="print"/>
            <a:stretch>
              <a:fillRect/>
            </a:stretch>
          </a:blipFill>
        </p:spPr>
        <p:txBody>
          <a:bodyPr wrap="square" lIns="0" tIns="0" rIns="0" bIns="0" rtlCol="0">
            <a:noAutofit/>
          </a:bodyPr>
          <a:lstStyle/>
          <a:p>
            <a:endParaRPr/>
          </a:p>
        </p:txBody>
      </p:sp>
      <p:sp>
        <p:nvSpPr>
          <p:cNvPr id="10" name="object 10"/>
          <p:cNvSpPr/>
          <p:nvPr/>
        </p:nvSpPr>
        <p:spPr>
          <a:xfrm>
            <a:off x="2155190" y="533400"/>
            <a:ext cx="176783" cy="286511"/>
          </a:xfrm>
          <a:prstGeom prst="rect">
            <a:avLst/>
          </a:prstGeom>
          <a:blipFill>
            <a:blip r:embed="rId3" cstate="print"/>
            <a:stretch>
              <a:fillRect/>
            </a:stretch>
          </a:blipFill>
        </p:spPr>
        <p:txBody>
          <a:bodyPr wrap="square" lIns="0" tIns="0" rIns="0" bIns="0" rtlCol="0">
            <a:noAutofit/>
          </a:bodyPr>
          <a:lstStyle/>
          <a:p>
            <a:endParaRPr/>
          </a:p>
        </p:txBody>
      </p:sp>
      <p:sp>
        <p:nvSpPr>
          <p:cNvPr id="11" name="object 11"/>
          <p:cNvSpPr/>
          <p:nvPr/>
        </p:nvSpPr>
        <p:spPr>
          <a:xfrm>
            <a:off x="2243582" y="533400"/>
            <a:ext cx="2959099" cy="286511"/>
          </a:xfrm>
          <a:prstGeom prst="rect">
            <a:avLst/>
          </a:prstGeom>
          <a:blipFill>
            <a:blip r:embed="rId4" cstate="print"/>
            <a:stretch>
              <a:fillRect/>
            </a:stretch>
          </a:blipFill>
        </p:spPr>
        <p:txBody>
          <a:bodyPr wrap="square" lIns="0" tIns="0" rIns="0" bIns="0" rtlCol="0">
            <a:noAutofit/>
          </a:bodyPr>
          <a:lstStyle/>
          <a:p>
            <a:endParaRPr/>
          </a:p>
        </p:txBody>
      </p:sp>
      <p:sp>
        <p:nvSpPr>
          <p:cNvPr id="5" name="object 5"/>
          <p:cNvSpPr txBox="1"/>
          <p:nvPr/>
        </p:nvSpPr>
        <p:spPr>
          <a:xfrm>
            <a:off x="387197" y="1135438"/>
            <a:ext cx="3422803" cy="2057902"/>
          </a:xfrm>
          <a:prstGeom prst="rect">
            <a:avLst/>
          </a:prstGeom>
        </p:spPr>
        <p:txBody>
          <a:bodyPr wrap="square" lIns="0" tIns="0" rIns="0" bIns="0" rtlCol="0">
            <a:noAutofit/>
          </a:bodyPr>
          <a:lstStyle/>
          <a:p>
            <a:pPr marL="12700" marR="23774" algn="just">
              <a:lnSpc>
                <a:spcPts val="1425"/>
              </a:lnSpc>
              <a:spcBef>
                <a:spcPts val="71"/>
              </a:spcBef>
            </a:pPr>
            <a:r>
              <a:rPr sz="1250" dirty="0">
                <a:latin typeface="Segoe UI Light" panose="020B0502040204020203" pitchFamily="34" charset="0"/>
                <a:cs typeface="Segoe UI Light" panose="020B0502040204020203" pitchFamily="34" charset="0"/>
              </a:rPr>
              <a:t>Our impressive facilities will be in use well beyond the</a:t>
            </a:r>
            <a:r>
              <a:rPr lang="en-US" sz="1250" dirty="0">
                <a:latin typeface="Segoe UI Light" panose="020B0502040204020203" pitchFamily="34" charset="0"/>
                <a:cs typeface="Segoe UI Light" panose="020B0502040204020203" pitchFamily="34" charset="0"/>
              </a:rPr>
              <a:t> </a:t>
            </a:r>
            <a:r>
              <a:rPr sz="1250" dirty="0">
                <a:latin typeface="Segoe UI Light" panose="020B0502040204020203" pitchFamily="34" charset="0"/>
                <a:cs typeface="Segoe UI Light" panose="020B0502040204020203" pitchFamily="34" charset="0"/>
              </a:rPr>
              <a:t>school day. An extensive co-curricular program will be</a:t>
            </a:r>
            <a:r>
              <a:rPr lang="en-US" sz="1250" dirty="0">
                <a:latin typeface="Segoe UI Light" panose="020B0502040204020203" pitchFamily="34" charset="0"/>
                <a:cs typeface="Segoe UI Light" panose="020B0502040204020203" pitchFamily="34" charset="0"/>
              </a:rPr>
              <a:t> </a:t>
            </a:r>
            <a:r>
              <a:rPr sz="1250" dirty="0">
                <a:latin typeface="Segoe UI Light" panose="020B0502040204020203" pitchFamily="34" charset="0"/>
                <a:cs typeface="Segoe UI Light" panose="020B0502040204020203" pitchFamily="34" charset="0"/>
              </a:rPr>
              <a:t>offered to students. </a:t>
            </a:r>
            <a:endParaRPr lang="en-US" sz="1250" dirty="0" smtClean="0">
              <a:latin typeface="Segoe UI Light" panose="020B0502040204020203" pitchFamily="34" charset="0"/>
              <a:cs typeface="Segoe UI Light" panose="020B0502040204020203" pitchFamily="34" charset="0"/>
            </a:endParaRPr>
          </a:p>
          <a:p>
            <a:pPr marL="12700" marR="23774" algn="just">
              <a:lnSpc>
                <a:spcPts val="1425"/>
              </a:lnSpc>
              <a:spcBef>
                <a:spcPts val="71"/>
              </a:spcBef>
            </a:pPr>
            <a:endParaRPr lang="en-US" sz="1250" dirty="0">
              <a:latin typeface="Segoe UI Light" panose="020B0502040204020203" pitchFamily="34" charset="0"/>
              <a:cs typeface="Segoe UI Light" panose="020B0502040204020203" pitchFamily="34" charset="0"/>
            </a:endParaRPr>
          </a:p>
          <a:p>
            <a:pPr marL="12700" marR="23774" algn="just">
              <a:lnSpc>
                <a:spcPts val="1425"/>
              </a:lnSpc>
              <a:spcBef>
                <a:spcPts val="71"/>
              </a:spcBef>
            </a:pPr>
            <a:r>
              <a:rPr sz="1250" dirty="0" smtClean="0">
                <a:latin typeface="Segoe UI Light" panose="020B0502040204020203" pitchFamily="34" charset="0"/>
                <a:cs typeface="Segoe UI Light" panose="020B0502040204020203" pitchFamily="34" charset="0"/>
              </a:rPr>
              <a:t>Sport</a:t>
            </a:r>
            <a:r>
              <a:rPr sz="1250" dirty="0">
                <a:latin typeface="Segoe UI Light" panose="020B0502040204020203" pitchFamily="34" charset="0"/>
                <a:cs typeface="Segoe UI Light" panose="020B0502040204020203" pitchFamily="34" charset="0"/>
              </a:rPr>
              <a:t>, outdoor education, music,</a:t>
            </a:r>
            <a:r>
              <a:rPr lang="en-US" sz="1250" dirty="0">
                <a:latin typeface="Segoe UI Light" panose="020B0502040204020203" pitchFamily="34" charset="0"/>
                <a:cs typeface="Segoe UI Light" panose="020B0502040204020203" pitchFamily="34" charset="0"/>
              </a:rPr>
              <a:t> </a:t>
            </a:r>
            <a:r>
              <a:rPr sz="1250" dirty="0">
                <a:latin typeface="Segoe UI Light" panose="020B0502040204020203" pitchFamily="34" charset="0"/>
                <a:cs typeface="Segoe UI Light" panose="020B0502040204020203" pitchFamily="34" charset="0"/>
              </a:rPr>
              <a:t>drama, debating and other artistic, creative and</a:t>
            </a:r>
            <a:r>
              <a:rPr lang="en-US" sz="1250" dirty="0">
                <a:latin typeface="Segoe UI Light" panose="020B0502040204020203" pitchFamily="34" charset="0"/>
                <a:cs typeface="Segoe UI Light" panose="020B0502040204020203" pitchFamily="34" charset="0"/>
              </a:rPr>
              <a:t> </a:t>
            </a:r>
            <a:r>
              <a:rPr sz="1250" dirty="0">
                <a:latin typeface="Segoe UI Light" panose="020B0502040204020203" pitchFamily="34" charset="0"/>
                <a:cs typeface="Segoe UI Light" panose="020B0502040204020203" pitchFamily="34" charset="0"/>
              </a:rPr>
              <a:t>imaginative pursuits allow students to gain a sense of</a:t>
            </a:r>
            <a:r>
              <a:rPr lang="en-US" sz="1250" dirty="0">
                <a:latin typeface="Segoe UI Light" panose="020B0502040204020203" pitchFamily="34" charset="0"/>
                <a:cs typeface="Segoe UI Light" panose="020B0502040204020203" pitchFamily="34" charset="0"/>
              </a:rPr>
              <a:t> </a:t>
            </a:r>
            <a:r>
              <a:rPr sz="1250" dirty="0">
                <a:latin typeface="Segoe UI Light" panose="020B0502040204020203" pitchFamily="34" charset="0"/>
                <a:cs typeface="Segoe UI Light" panose="020B0502040204020203" pitchFamily="34" charset="0"/>
              </a:rPr>
              <a:t>social and individual identity as well as a means of</a:t>
            </a:r>
            <a:r>
              <a:rPr lang="en-US" sz="1250" dirty="0">
                <a:latin typeface="Segoe UI Light" panose="020B0502040204020203" pitchFamily="34" charset="0"/>
                <a:cs typeface="Segoe UI Light" panose="020B0502040204020203" pitchFamily="34" charset="0"/>
              </a:rPr>
              <a:t> </a:t>
            </a:r>
            <a:r>
              <a:rPr sz="1250" dirty="0">
                <a:latin typeface="Segoe UI Light" panose="020B0502040204020203" pitchFamily="34" charset="0"/>
                <a:cs typeface="Segoe UI Light" panose="020B0502040204020203" pitchFamily="34" charset="0"/>
              </a:rPr>
              <a:t>communication and expression. Co-curricular activities</a:t>
            </a:r>
            <a:r>
              <a:rPr lang="en-US" sz="1250" dirty="0">
                <a:latin typeface="Segoe UI Light" panose="020B0502040204020203" pitchFamily="34" charset="0"/>
                <a:cs typeface="Segoe UI Light" panose="020B0502040204020203" pitchFamily="34" charset="0"/>
              </a:rPr>
              <a:t> </a:t>
            </a:r>
            <a:r>
              <a:rPr sz="1250" dirty="0">
                <a:latin typeface="Segoe UI Light" panose="020B0502040204020203" pitchFamily="34" charset="0"/>
                <a:cs typeface="Segoe UI Light" panose="020B0502040204020203" pitchFamily="34" charset="0"/>
              </a:rPr>
              <a:t>also provide the opportunity to nurture leadership skills</a:t>
            </a:r>
            <a:r>
              <a:rPr lang="en-US" sz="1250" dirty="0">
                <a:latin typeface="Segoe UI Light" panose="020B0502040204020203" pitchFamily="34" charset="0"/>
                <a:cs typeface="Segoe UI Light" panose="020B0502040204020203" pitchFamily="34" charset="0"/>
              </a:rPr>
              <a:t> </a:t>
            </a:r>
            <a:r>
              <a:rPr sz="1250" dirty="0">
                <a:latin typeface="Segoe UI Light" panose="020B0502040204020203" pitchFamily="34" charset="0"/>
                <a:cs typeface="Segoe UI Light" panose="020B0502040204020203" pitchFamily="34" charset="0"/>
              </a:rPr>
              <a:t>as well as the ability to contribute in a team</a:t>
            </a:r>
            <a:r>
              <a:rPr lang="en-US" sz="1250" dirty="0">
                <a:latin typeface="Segoe UI Light" panose="020B0502040204020203" pitchFamily="34" charset="0"/>
                <a:cs typeface="Segoe UI Light" panose="020B0502040204020203" pitchFamily="34" charset="0"/>
              </a:rPr>
              <a:t> </a:t>
            </a:r>
            <a:r>
              <a:rPr sz="1250" dirty="0">
                <a:latin typeface="Segoe UI Light" panose="020B0502040204020203" pitchFamily="34" charset="0"/>
                <a:cs typeface="Segoe UI Light" panose="020B0502040204020203" pitchFamily="34" charset="0"/>
              </a:rPr>
              <a:t>environment.</a:t>
            </a:r>
          </a:p>
        </p:txBody>
      </p:sp>
      <p:sp>
        <p:nvSpPr>
          <p:cNvPr id="4" name="object 4"/>
          <p:cNvSpPr txBox="1"/>
          <p:nvPr/>
        </p:nvSpPr>
        <p:spPr>
          <a:xfrm>
            <a:off x="389619" y="3514539"/>
            <a:ext cx="3420382" cy="905061"/>
          </a:xfrm>
          <a:prstGeom prst="rect">
            <a:avLst/>
          </a:prstGeom>
        </p:spPr>
        <p:txBody>
          <a:bodyPr wrap="square" lIns="0" tIns="0" rIns="0" bIns="0" rtlCol="0">
            <a:noAutofit/>
          </a:bodyPr>
          <a:lstStyle/>
          <a:p>
            <a:pPr marL="12700" marR="23774" algn="just">
              <a:lnSpc>
                <a:spcPts val="1425"/>
              </a:lnSpc>
              <a:spcBef>
                <a:spcPts val="71"/>
              </a:spcBef>
            </a:pPr>
            <a:r>
              <a:rPr sz="1250" dirty="0">
                <a:latin typeface="Segoe UI Light" panose="020B0502040204020203" pitchFamily="34" charset="0"/>
                <a:cs typeface="Segoe UI Light" panose="020B0502040204020203" pitchFamily="34" charset="0"/>
              </a:rPr>
              <a:t>Performing Arts at SJII </a:t>
            </a:r>
            <a:r>
              <a:rPr sz="1250" dirty="0" smtClean="0">
                <a:latin typeface="Segoe UI Light" panose="020B0502040204020203" pitchFamily="34" charset="0"/>
                <a:cs typeface="Segoe UI Light" panose="020B0502040204020203" pitchFamily="34" charset="0"/>
              </a:rPr>
              <a:t>Malaysia</a:t>
            </a:r>
            <a:r>
              <a:rPr lang="en-US" sz="1250" dirty="0" smtClean="0">
                <a:latin typeface="Segoe UI Light" panose="020B0502040204020203" pitchFamily="34" charset="0"/>
                <a:cs typeface="Segoe UI Light" panose="020B0502040204020203" pitchFamily="34" charset="0"/>
              </a:rPr>
              <a:t> </a:t>
            </a:r>
            <a:r>
              <a:rPr sz="1250" dirty="0">
                <a:latin typeface="Segoe UI Light" panose="020B0502040204020203" pitchFamily="34" charset="0"/>
                <a:cs typeface="Segoe UI Light" panose="020B0502040204020203" pitchFamily="34" charset="0"/>
              </a:rPr>
              <a:t>provides students</a:t>
            </a:r>
            <a:r>
              <a:rPr lang="en-US" sz="1250" dirty="0">
                <a:latin typeface="Segoe UI Light" panose="020B0502040204020203" pitchFamily="34" charset="0"/>
                <a:cs typeface="Segoe UI Light" panose="020B0502040204020203" pitchFamily="34" charset="0"/>
              </a:rPr>
              <a:t> </a:t>
            </a:r>
            <a:r>
              <a:rPr sz="1250" dirty="0">
                <a:latin typeface="Segoe UI Light" panose="020B0502040204020203" pitchFamily="34" charset="0"/>
                <a:cs typeface="Segoe UI Light" panose="020B0502040204020203" pitchFamily="34" charset="0"/>
              </a:rPr>
              <a:t>opportunities to express themselves creatively</a:t>
            </a:r>
            <a:r>
              <a:rPr lang="en-US" sz="1250" dirty="0">
                <a:latin typeface="Segoe UI Light" panose="020B0502040204020203" pitchFamily="34" charset="0"/>
                <a:cs typeface="Segoe UI Light" panose="020B0502040204020203" pitchFamily="34" charset="0"/>
              </a:rPr>
              <a:t> </a:t>
            </a:r>
            <a:r>
              <a:rPr sz="1250" dirty="0">
                <a:latin typeface="Segoe UI Light" panose="020B0502040204020203" pitchFamily="34" charset="0"/>
                <a:cs typeface="Segoe UI Light" panose="020B0502040204020203" pitchFamily="34" charset="0"/>
              </a:rPr>
              <a:t>outside of</a:t>
            </a:r>
            <a:r>
              <a:rPr lang="en-US" sz="1250" dirty="0">
                <a:latin typeface="Segoe UI Light" panose="020B0502040204020203" pitchFamily="34" charset="0"/>
                <a:cs typeface="Segoe UI Light" panose="020B0502040204020203" pitchFamily="34" charset="0"/>
              </a:rPr>
              <a:t> </a:t>
            </a:r>
            <a:r>
              <a:rPr sz="1250" dirty="0">
                <a:latin typeface="Segoe UI Light" panose="020B0502040204020203" pitchFamily="34" charset="0"/>
                <a:cs typeface="Segoe UI Light" panose="020B0502040204020203" pitchFamily="34" charset="0"/>
              </a:rPr>
              <a:t>the classroom</a:t>
            </a:r>
            <a:r>
              <a:rPr lang="en-US" sz="1250" dirty="0">
                <a:latin typeface="Segoe UI Light" panose="020B0502040204020203" pitchFamily="34" charset="0"/>
                <a:cs typeface="Segoe UI Light" panose="020B0502040204020203" pitchFamily="34" charset="0"/>
              </a:rPr>
              <a:t> </a:t>
            </a:r>
            <a:r>
              <a:rPr sz="1250" dirty="0">
                <a:latin typeface="Segoe UI Light" panose="020B0502040204020203" pitchFamily="34" charset="0"/>
                <a:cs typeface="Segoe UI Light" panose="020B0502040204020203" pitchFamily="34" charset="0"/>
              </a:rPr>
              <a:t>environment, giving them</a:t>
            </a:r>
            <a:r>
              <a:rPr lang="en-US" sz="1250" dirty="0">
                <a:latin typeface="Segoe UI Light" panose="020B0502040204020203" pitchFamily="34" charset="0"/>
                <a:cs typeface="Segoe UI Light" panose="020B0502040204020203" pitchFamily="34" charset="0"/>
              </a:rPr>
              <a:t> </a:t>
            </a:r>
            <a:r>
              <a:rPr sz="1250" dirty="0">
                <a:latin typeface="Segoe UI Light" panose="020B0502040204020203" pitchFamily="34" charset="0"/>
                <a:cs typeface="Segoe UI Light" panose="020B0502040204020203" pitchFamily="34" charset="0"/>
              </a:rPr>
              <a:t>rewarding,</a:t>
            </a:r>
            <a:r>
              <a:rPr lang="en-US" sz="1250" dirty="0">
                <a:latin typeface="Segoe UI Light" panose="020B0502040204020203" pitchFamily="34" charset="0"/>
                <a:cs typeface="Segoe UI Light" panose="020B0502040204020203" pitchFamily="34" charset="0"/>
              </a:rPr>
              <a:t> </a:t>
            </a:r>
            <a:r>
              <a:rPr sz="1250" dirty="0">
                <a:latin typeface="Segoe UI Light" panose="020B0502040204020203" pitchFamily="34" charset="0"/>
                <a:cs typeface="Segoe UI Light" panose="020B0502040204020203" pitchFamily="34" charset="0"/>
              </a:rPr>
              <a:t>enriching and</a:t>
            </a:r>
            <a:r>
              <a:rPr lang="en-US" sz="1250" dirty="0">
                <a:latin typeface="Segoe UI Light" panose="020B0502040204020203" pitchFamily="34" charset="0"/>
                <a:cs typeface="Segoe UI Light" panose="020B0502040204020203" pitchFamily="34" charset="0"/>
              </a:rPr>
              <a:t> </a:t>
            </a:r>
            <a:r>
              <a:rPr sz="1250" dirty="0">
                <a:latin typeface="Segoe UI Light" panose="020B0502040204020203" pitchFamily="34" charset="0"/>
                <a:cs typeface="Segoe UI Light" panose="020B0502040204020203" pitchFamily="34" charset="0"/>
              </a:rPr>
              <a:t>memorable experiences.</a:t>
            </a:r>
          </a:p>
        </p:txBody>
      </p:sp>
      <p:sp>
        <p:nvSpPr>
          <p:cNvPr id="3" name="object 3"/>
          <p:cNvSpPr txBox="1"/>
          <p:nvPr/>
        </p:nvSpPr>
        <p:spPr>
          <a:xfrm>
            <a:off x="2667000" y="4860970"/>
            <a:ext cx="3962247" cy="1092200"/>
          </a:xfrm>
          <a:prstGeom prst="rect">
            <a:avLst/>
          </a:prstGeom>
        </p:spPr>
        <p:txBody>
          <a:bodyPr wrap="square" lIns="0" tIns="0" rIns="0" bIns="0" rtlCol="0">
            <a:noAutofit/>
          </a:bodyPr>
          <a:lstStyle/>
          <a:p>
            <a:pPr marL="12700" marR="22859" algn="just">
              <a:lnSpc>
                <a:spcPts val="1375"/>
              </a:lnSpc>
              <a:spcBef>
                <a:spcPts val="68"/>
              </a:spcBef>
            </a:pPr>
            <a:r>
              <a:rPr sz="1800" spc="0" baseline="2088" dirty="0" smtClean="0">
                <a:latin typeface="Segoe UI Light"/>
                <a:cs typeface="Segoe UI Light"/>
              </a:rPr>
              <a:t>Spo</a:t>
            </a:r>
            <a:r>
              <a:rPr sz="1800" spc="50" baseline="2088" dirty="0" smtClean="0">
                <a:latin typeface="Segoe UI Light"/>
                <a:cs typeface="Segoe UI Light"/>
              </a:rPr>
              <a:t>r</a:t>
            </a:r>
            <a:r>
              <a:rPr sz="1800" spc="0" baseline="2088" dirty="0" smtClean="0">
                <a:latin typeface="Segoe UI Light"/>
                <a:cs typeface="Segoe UI Light"/>
              </a:rPr>
              <a:t>t</a:t>
            </a:r>
            <a:r>
              <a:rPr sz="1800" spc="9" baseline="2088" dirty="0" smtClean="0">
                <a:latin typeface="Segoe UI Light"/>
                <a:cs typeface="Segoe UI Light"/>
              </a:rPr>
              <a:t> </a:t>
            </a:r>
            <a:r>
              <a:rPr sz="1800" spc="4" baseline="2088" dirty="0" smtClean="0">
                <a:latin typeface="Segoe UI Light"/>
                <a:cs typeface="Segoe UI Light"/>
              </a:rPr>
              <a:t>wil</a:t>
            </a:r>
            <a:r>
              <a:rPr sz="1800" spc="0" baseline="2088" dirty="0" smtClean="0">
                <a:latin typeface="Segoe UI Light"/>
                <a:cs typeface="Segoe UI Light"/>
              </a:rPr>
              <a:t>l p</a:t>
            </a:r>
            <a:r>
              <a:rPr sz="1800" spc="4" baseline="2088" dirty="0" smtClean="0">
                <a:latin typeface="Segoe UI Light"/>
                <a:cs typeface="Segoe UI Light"/>
              </a:rPr>
              <a:t>l</a:t>
            </a:r>
            <a:r>
              <a:rPr sz="1800" spc="-4" baseline="2088" dirty="0" smtClean="0">
                <a:latin typeface="Segoe UI Light"/>
                <a:cs typeface="Segoe UI Light"/>
              </a:rPr>
              <a:t>a</a:t>
            </a:r>
            <a:r>
              <a:rPr sz="1800" spc="0" baseline="2088" dirty="0" smtClean="0">
                <a:latin typeface="Segoe UI Light"/>
                <a:cs typeface="Segoe UI Light"/>
              </a:rPr>
              <a:t>y</a:t>
            </a:r>
            <a:r>
              <a:rPr sz="1800" spc="4" baseline="2088" dirty="0" smtClean="0">
                <a:latin typeface="Segoe UI Light"/>
                <a:cs typeface="Segoe UI Light"/>
              </a:rPr>
              <a:t> </a:t>
            </a:r>
            <a:r>
              <a:rPr sz="1800" spc="0" baseline="2088" dirty="0" smtClean="0">
                <a:latin typeface="Segoe UI Light"/>
                <a:cs typeface="Segoe UI Light"/>
              </a:rPr>
              <a:t>a</a:t>
            </a:r>
            <a:r>
              <a:rPr sz="1800" spc="-9" baseline="2088" dirty="0" smtClean="0">
                <a:latin typeface="Segoe UI Light"/>
                <a:cs typeface="Segoe UI Light"/>
              </a:rPr>
              <a:t> </a:t>
            </a:r>
            <a:r>
              <a:rPr sz="1800" spc="0" baseline="2088" dirty="0" smtClean="0">
                <a:latin typeface="Segoe UI Light"/>
                <a:cs typeface="Segoe UI Light"/>
              </a:rPr>
              <a:t>s</a:t>
            </a:r>
            <a:r>
              <a:rPr sz="1800" spc="4" baseline="2088" dirty="0" smtClean="0">
                <a:latin typeface="Segoe UI Light"/>
                <a:cs typeface="Segoe UI Light"/>
              </a:rPr>
              <a:t>i</a:t>
            </a:r>
            <a:r>
              <a:rPr sz="1800" spc="0" baseline="2088" dirty="0" smtClean="0">
                <a:latin typeface="Segoe UI Light"/>
                <a:cs typeface="Segoe UI Light"/>
              </a:rPr>
              <a:t>g</a:t>
            </a:r>
            <a:r>
              <a:rPr sz="1800" spc="4" baseline="2088" dirty="0" smtClean="0">
                <a:latin typeface="Segoe UI Light"/>
                <a:cs typeface="Segoe UI Light"/>
              </a:rPr>
              <a:t>nifi</a:t>
            </a:r>
            <a:r>
              <a:rPr sz="1800" spc="-4" baseline="2088" dirty="0" smtClean="0">
                <a:latin typeface="Segoe UI Light"/>
                <a:cs typeface="Segoe UI Light"/>
              </a:rPr>
              <a:t>ca</a:t>
            </a:r>
            <a:r>
              <a:rPr sz="1800" spc="4" baseline="2088" dirty="0" smtClean="0">
                <a:latin typeface="Segoe UI Light"/>
                <a:cs typeface="Segoe UI Light"/>
              </a:rPr>
              <a:t>n</a:t>
            </a:r>
            <a:r>
              <a:rPr sz="1800" spc="0" baseline="2088" dirty="0" smtClean="0">
                <a:latin typeface="Segoe UI Light"/>
                <a:cs typeface="Segoe UI Light"/>
              </a:rPr>
              <a:t>t</a:t>
            </a:r>
            <a:r>
              <a:rPr sz="1800" spc="-34" baseline="2088" dirty="0" smtClean="0">
                <a:latin typeface="Segoe UI Light"/>
                <a:cs typeface="Segoe UI Light"/>
              </a:rPr>
              <a:t> </a:t>
            </a:r>
            <a:r>
              <a:rPr sz="1800" spc="0" baseline="2088" dirty="0" smtClean="0">
                <a:latin typeface="Segoe UI Light"/>
                <a:cs typeface="Segoe UI Light"/>
              </a:rPr>
              <a:t>p</a:t>
            </a:r>
            <a:r>
              <a:rPr sz="1800" spc="-4" baseline="2088" dirty="0" smtClean="0">
                <a:latin typeface="Segoe UI Light"/>
                <a:cs typeface="Segoe UI Light"/>
              </a:rPr>
              <a:t>a</a:t>
            </a:r>
            <a:r>
              <a:rPr sz="1800" spc="44" baseline="2088" dirty="0" smtClean="0">
                <a:latin typeface="Segoe UI Light"/>
                <a:cs typeface="Segoe UI Light"/>
              </a:rPr>
              <a:t>r</a:t>
            </a:r>
            <a:r>
              <a:rPr sz="1800" spc="0" baseline="2088" dirty="0" smtClean="0">
                <a:latin typeface="Segoe UI Light"/>
                <a:cs typeface="Segoe UI Light"/>
              </a:rPr>
              <a:t>t</a:t>
            </a:r>
            <a:r>
              <a:rPr sz="1800" spc="19" baseline="2088" dirty="0" smtClean="0">
                <a:latin typeface="Segoe UI Light"/>
                <a:cs typeface="Segoe UI Light"/>
              </a:rPr>
              <a:t> </a:t>
            </a:r>
            <a:r>
              <a:rPr sz="1800" spc="4" baseline="2088" dirty="0" smtClean="0">
                <a:latin typeface="Segoe UI Light"/>
                <a:cs typeface="Segoe UI Light"/>
              </a:rPr>
              <a:t>i</a:t>
            </a:r>
            <a:r>
              <a:rPr sz="1800" spc="0" baseline="2088" dirty="0" smtClean="0">
                <a:latin typeface="Segoe UI Light"/>
                <a:cs typeface="Segoe UI Light"/>
              </a:rPr>
              <a:t>n</a:t>
            </a:r>
            <a:r>
              <a:rPr sz="1800" spc="-9" baseline="2088" dirty="0" smtClean="0">
                <a:latin typeface="Segoe UI Light"/>
                <a:cs typeface="Segoe UI Light"/>
              </a:rPr>
              <a:t> </a:t>
            </a:r>
            <a:r>
              <a:rPr sz="1800" spc="4" baseline="2088" dirty="0" smtClean="0">
                <a:latin typeface="Segoe UI Light"/>
                <a:cs typeface="Segoe UI Light"/>
              </a:rPr>
              <a:t>th</a:t>
            </a:r>
            <a:r>
              <a:rPr sz="1800" spc="0" baseline="2088" dirty="0" smtClean="0">
                <a:latin typeface="Segoe UI Light"/>
                <a:cs typeface="Segoe UI Light"/>
              </a:rPr>
              <a:t>e</a:t>
            </a:r>
            <a:r>
              <a:rPr sz="1800" spc="-19" baseline="2088" dirty="0" smtClean="0">
                <a:latin typeface="Segoe UI Light"/>
                <a:cs typeface="Segoe UI Light"/>
              </a:rPr>
              <a:t> </a:t>
            </a:r>
            <a:r>
              <a:rPr sz="1800" spc="4" baseline="2088" dirty="0" smtClean="0">
                <a:latin typeface="Segoe UI Light"/>
                <a:cs typeface="Segoe UI Light"/>
              </a:rPr>
              <a:t>lif</a:t>
            </a:r>
            <a:r>
              <a:rPr sz="1800" spc="0" baseline="2088" dirty="0" smtClean="0">
                <a:latin typeface="Segoe UI Light"/>
                <a:cs typeface="Segoe UI Light"/>
              </a:rPr>
              <a:t>e</a:t>
            </a:r>
            <a:r>
              <a:rPr sz="1800" spc="-19" baseline="2088" dirty="0" smtClean="0">
                <a:latin typeface="Segoe UI Light"/>
                <a:cs typeface="Segoe UI Light"/>
              </a:rPr>
              <a:t> </a:t>
            </a:r>
            <a:r>
              <a:rPr sz="1800" spc="-34" baseline="2088" dirty="0" smtClean="0">
                <a:latin typeface="Segoe UI Light"/>
                <a:cs typeface="Segoe UI Light"/>
              </a:rPr>
              <a:t>o</a:t>
            </a:r>
            <a:r>
              <a:rPr sz="1800" spc="0" baseline="2088" dirty="0" smtClean="0">
                <a:latin typeface="Segoe UI Light"/>
                <a:cs typeface="Segoe UI Light"/>
              </a:rPr>
              <a:t>f </a:t>
            </a:r>
            <a:r>
              <a:rPr sz="1800" spc="4" baseline="2088" dirty="0" smtClean="0">
                <a:latin typeface="Segoe UI Light"/>
                <a:cs typeface="Segoe UI Light"/>
              </a:rPr>
              <a:t>th</a:t>
            </a:r>
            <a:r>
              <a:rPr sz="1800" spc="0" baseline="2088" dirty="0" smtClean="0">
                <a:latin typeface="Segoe UI Light"/>
                <a:cs typeface="Segoe UI Light"/>
              </a:rPr>
              <a:t>e</a:t>
            </a:r>
            <a:r>
              <a:rPr sz="1800" spc="-19" baseline="2088" dirty="0" smtClean="0">
                <a:latin typeface="Segoe UI Light"/>
                <a:cs typeface="Segoe UI Light"/>
              </a:rPr>
              <a:t> </a:t>
            </a:r>
            <a:r>
              <a:rPr sz="1800" spc="0" baseline="2088" dirty="0" smtClean="0">
                <a:latin typeface="Segoe UI Light"/>
                <a:cs typeface="Segoe UI Light"/>
              </a:rPr>
              <a:t>school </a:t>
            </a:r>
            <a:r>
              <a:rPr sz="1800" spc="-4" baseline="2088" dirty="0" smtClean="0">
                <a:latin typeface="Segoe UI Light"/>
                <a:cs typeface="Segoe UI Light"/>
              </a:rPr>
              <a:t>a</a:t>
            </a:r>
            <a:r>
              <a:rPr sz="1800" spc="4" baseline="2088" dirty="0" smtClean="0">
                <a:latin typeface="Segoe UI Light"/>
                <a:cs typeface="Segoe UI Light"/>
              </a:rPr>
              <a:t>n</a:t>
            </a:r>
            <a:r>
              <a:rPr sz="1800" spc="0" baseline="2088" dirty="0" smtClean="0">
                <a:latin typeface="Segoe UI Light"/>
                <a:cs typeface="Segoe UI Light"/>
              </a:rPr>
              <a:t>d</a:t>
            </a:r>
            <a:r>
              <a:rPr lang="en-US" sz="1200" dirty="0">
                <a:latin typeface="Segoe UI Light"/>
                <a:cs typeface="Segoe UI Light"/>
              </a:rPr>
              <a:t> </a:t>
            </a:r>
            <a:r>
              <a:rPr sz="1200" spc="0" dirty="0" smtClean="0">
                <a:latin typeface="Segoe UI Light"/>
                <a:cs typeface="Segoe UI Light"/>
              </a:rPr>
              <a:t>s</a:t>
            </a:r>
            <a:r>
              <a:rPr sz="1200" spc="4" dirty="0" smtClean="0">
                <a:latin typeface="Segoe UI Light"/>
                <a:cs typeface="Segoe UI Light"/>
              </a:rPr>
              <a:t>tu</a:t>
            </a:r>
            <a:r>
              <a:rPr sz="1200" spc="0" dirty="0" smtClean="0">
                <a:latin typeface="Segoe UI Light"/>
                <a:cs typeface="Segoe UI Light"/>
              </a:rPr>
              <a:t>d</a:t>
            </a:r>
            <a:r>
              <a:rPr sz="1200" spc="-4" dirty="0" smtClean="0">
                <a:latin typeface="Segoe UI Light"/>
                <a:cs typeface="Segoe UI Light"/>
              </a:rPr>
              <a:t>e</a:t>
            </a:r>
            <a:r>
              <a:rPr sz="1200" spc="4" dirty="0" smtClean="0">
                <a:latin typeface="Segoe UI Light"/>
                <a:cs typeface="Segoe UI Light"/>
              </a:rPr>
              <a:t>nt</a:t>
            </a:r>
            <a:r>
              <a:rPr sz="1200" spc="0" dirty="0" smtClean="0">
                <a:latin typeface="Segoe UI Light"/>
                <a:cs typeface="Segoe UI Light"/>
              </a:rPr>
              <a:t>s</a:t>
            </a:r>
            <a:r>
              <a:rPr sz="1200" spc="-24" dirty="0" smtClean="0">
                <a:latin typeface="Segoe UI Light"/>
                <a:cs typeface="Segoe UI Light"/>
              </a:rPr>
              <a:t> </a:t>
            </a:r>
            <a:r>
              <a:rPr sz="1200" spc="4" dirty="0" smtClean="0">
                <a:latin typeface="Segoe UI Light"/>
                <a:cs typeface="Segoe UI Light"/>
              </a:rPr>
              <a:t>wil</a:t>
            </a:r>
            <a:r>
              <a:rPr sz="1200" spc="0" dirty="0" smtClean="0">
                <a:latin typeface="Segoe UI Light"/>
                <a:cs typeface="Segoe UI Light"/>
              </a:rPr>
              <a:t>l</a:t>
            </a:r>
            <a:r>
              <a:rPr sz="1200" spc="-9" dirty="0" smtClean="0">
                <a:latin typeface="Segoe UI Light"/>
                <a:cs typeface="Segoe UI Light"/>
              </a:rPr>
              <a:t> </a:t>
            </a:r>
            <a:r>
              <a:rPr sz="1200" spc="4" dirty="0" smtClean="0">
                <a:latin typeface="Segoe UI Light"/>
                <a:cs typeface="Segoe UI Light"/>
              </a:rPr>
              <a:t>h</a:t>
            </a:r>
            <a:r>
              <a:rPr sz="1200" spc="-4" dirty="0" smtClean="0">
                <a:latin typeface="Segoe UI Light"/>
                <a:cs typeface="Segoe UI Light"/>
              </a:rPr>
              <a:t>a</a:t>
            </a:r>
            <a:r>
              <a:rPr sz="1200" spc="0" dirty="0" smtClean="0">
                <a:latin typeface="Segoe UI Light"/>
                <a:cs typeface="Segoe UI Light"/>
              </a:rPr>
              <a:t>ve</a:t>
            </a:r>
            <a:r>
              <a:rPr sz="1200" spc="-14" dirty="0" smtClean="0">
                <a:latin typeface="Segoe UI Light"/>
                <a:cs typeface="Segoe UI Light"/>
              </a:rPr>
              <a:t> </a:t>
            </a:r>
            <a:r>
              <a:rPr sz="1200" spc="4" dirty="0" smtClean="0">
                <a:latin typeface="Segoe UI Light"/>
                <a:cs typeface="Segoe UI Light"/>
              </a:rPr>
              <a:t>th</a:t>
            </a:r>
            <a:r>
              <a:rPr sz="1200" spc="0" dirty="0" smtClean="0">
                <a:latin typeface="Segoe UI Light"/>
                <a:cs typeface="Segoe UI Light"/>
              </a:rPr>
              <a:t>e</a:t>
            </a:r>
            <a:r>
              <a:rPr sz="1200" spc="-9" dirty="0" smtClean="0">
                <a:latin typeface="Segoe UI Light"/>
                <a:cs typeface="Segoe UI Light"/>
              </a:rPr>
              <a:t> </a:t>
            </a:r>
            <a:r>
              <a:rPr sz="1200" spc="0" dirty="0" smtClean="0">
                <a:latin typeface="Segoe UI Light"/>
                <a:cs typeface="Segoe UI Light"/>
              </a:rPr>
              <a:t>oppo</a:t>
            </a:r>
            <a:r>
              <a:rPr sz="1200" spc="44" dirty="0" smtClean="0">
                <a:latin typeface="Segoe UI Light"/>
                <a:cs typeface="Segoe UI Light"/>
              </a:rPr>
              <a:t>r</a:t>
            </a:r>
            <a:r>
              <a:rPr sz="1200" spc="4" dirty="0" smtClean="0">
                <a:latin typeface="Segoe UI Light"/>
                <a:cs typeface="Segoe UI Light"/>
              </a:rPr>
              <a:t>tunit</a:t>
            </a:r>
            <a:r>
              <a:rPr sz="1200" spc="0" dirty="0" smtClean="0">
                <a:latin typeface="Segoe UI Light"/>
                <a:cs typeface="Segoe UI Light"/>
              </a:rPr>
              <a:t>y</a:t>
            </a:r>
            <a:r>
              <a:rPr sz="1200" spc="4" dirty="0" smtClean="0">
                <a:latin typeface="Segoe UI Light"/>
                <a:cs typeface="Segoe UI Light"/>
              </a:rPr>
              <a:t> t</a:t>
            </a:r>
            <a:r>
              <a:rPr sz="1200" spc="0" dirty="0" smtClean="0">
                <a:latin typeface="Segoe UI Light"/>
                <a:cs typeface="Segoe UI Light"/>
              </a:rPr>
              <a:t>o</a:t>
            </a:r>
            <a:r>
              <a:rPr sz="1200" spc="-4" dirty="0" smtClean="0">
                <a:latin typeface="Segoe UI Light"/>
                <a:cs typeface="Segoe UI Light"/>
              </a:rPr>
              <a:t> </a:t>
            </a:r>
            <a:r>
              <a:rPr sz="1200" spc="0" dirty="0" smtClean="0">
                <a:latin typeface="Segoe UI Light"/>
                <a:cs typeface="Segoe UI Light"/>
              </a:rPr>
              <a:t>d</a:t>
            </a:r>
            <a:r>
              <a:rPr sz="1200" spc="-4" dirty="0" smtClean="0">
                <a:latin typeface="Segoe UI Light"/>
                <a:cs typeface="Segoe UI Light"/>
              </a:rPr>
              <a:t>e</a:t>
            </a:r>
            <a:r>
              <a:rPr sz="1200" spc="0" dirty="0" smtClean="0">
                <a:latin typeface="Segoe UI Light"/>
                <a:cs typeface="Segoe UI Light"/>
              </a:rPr>
              <a:t>v</a:t>
            </a:r>
            <a:r>
              <a:rPr sz="1200" spc="-9" dirty="0" smtClean="0">
                <a:latin typeface="Segoe UI Light"/>
                <a:cs typeface="Segoe UI Light"/>
              </a:rPr>
              <a:t>e</a:t>
            </a:r>
            <a:r>
              <a:rPr sz="1200" spc="4" dirty="0" smtClean="0">
                <a:latin typeface="Segoe UI Light"/>
                <a:cs typeface="Segoe UI Light"/>
              </a:rPr>
              <a:t>l</a:t>
            </a:r>
            <a:r>
              <a:rPr sz="1200" spc="0" dirty="0" smtClean="0">
                <a:latin typeface="Segoe UI Light"/>
                <a:cs typeface="Segoe UI Light"/>
              </a:rPr>
              <a:t>op</a:t>
            </a:r>
            <a:r>
              <a:rPr sz="1200" spc="19" dirty="0" smtClean="0">
                <a:latin typeface="Segoe UI Light"/>
                <a:cs typeface="Segoe UI Light"/>
              </a:rPr>
              <a:t> </a:t>
            </a:r>
            <a:r>
              <a:rPr sz="1200" spc="0" dirty="0" smtClean="0">
                <a:latin typeface="Segoe UI Light"/>
                <a:cs typeface="Segoe UI Light"/>
              </a:rPr>
              <a:t>s</a:t>
            </a:r>
            <a:r>
              <a:rPr sz="1200" spc="-4" dirty="0" smtClean="0">
                <a:latin typeface="Segoe UI Light"/>
                <a:cs typeface="Segoe UI Light"/>
              </a:rPr>
              <a:t>e</a:t>
            </a:r>
            <a:r>
              <a:rPr sz="1200" spc="4" dirty="0" smtClean="0">
                <a:latin typeface="Segoe UI Light"/>
                <a:cs typeface="Segoe UI Light"/>
              </a:rPr>
              <a:t>l</a:t>
            </a:r>
            <a:r>
              <a:rPr sz="1200" spc="-59" dirty="0" smtClean="0">
                <a:latin typeface="Segoe UI Light"/>
                <a:cs typeface="Segoe UI Light"/>
              </a:rPr>
              <a:t>f</a:t>
            </a:r>
            <a:r>
              <a:rPr sz="1200" spc="0" dirty="0" smtClean="0">
                <a:latin typeface="Segoe UI Light"/>
                <a:cs typeface="Segoe UI Light"/>
              </a:rPr>
              <a:t>-</a:t>
            </a:r>
            <a:r>
              <a:rPr sz="1200" spc="-4" dirty="0" smtClean="0">
                <a:latin typeface="Segoe UI Light"/>
                <a:cs typeface="Segoe UI Light"/>
              </a:rPr>
              <a:t>c</a:t>
            </a:r>
            <a:r>
              <a:rPr sz="1200" spc="0" dirty="0" smtClean="0">
                <a:latin typeface="Segoe UI Light"/>
                <a:cs typeface="Segoe UI Light"/>
              </a:rPr>
              <a:t>o</a:t>
            </a:r>
            <a:r>
              <a:rPr sz="1200" spc="4" dirty="0" smtClean="0">
                <a:latin typeface="Segoe UI Light"/>
                <a:cs typeface="Segoe UI Light"/>
              </a:rPr>
              <a:t>nfi</a:t>
            </a:r>
            <a:r>
              <a:rPr sz="1200" spc="0" dirty="0" smtClean="0">
                <a:latin typeface="Segoe UI Light"/>
                <a:cs typeface="Segoe UI Light"/>
              </a:rPr>
              <a:t>d</a:t>
            </a:r>
            <a:r>
              <a:rPr sz="1200" spc="-4" dirty="0" smtClean="0">
                <a:latin typeface="Segoe UI Light"/>
                <a:cs typeface="Segoe UI Light"/>
              </a:rPr>
              <a:t>e</a:t>
            </a:r>
            <a:r>
              <a:rPr sz="1200" spc="4" dirty="0" smtClean="0">
                <a:latin typeface="Segoe UI Light"/>
                <a:cs typeface="Segoe UI Light"/>
              </a:rPr>
              <a:t>n</a:t>
            </a:r>
            <a:r>
              <a:rPr sz="1200" spc="-4" dirty="0" smtClean="0">
                <a:latin typeface="Segoe UI Light"/>
                <a:cs typeface="Segoe UI Light"/>
              </a:rPr>
              <a:t>ce</a:t>
            </a:r>
            <a:r>
              <a:rPr sz="1200" spc="0" dirty="0" smtClean="0">
                <a:latin typeface="Segoe UI Light"/>
                <a:cs typeface="Segoe UI Light"/>
              </a:rPr>
              <a:t>,</a:t>
            </a:r>
            <a:endParaRPr sz="1200" dirty="0">
              <a:latin typeface="Segoe UI Light"/>
              <a:cs typeface="Segoe UI Light"/>
            </a:endParaRPr>
          </a:p>
          <a:p>
            <a:pPr marL="12700" marR="22859" algn="just">
              <a:lnSpc>
                <a:spcPts val="1440"/>
              </a:lnSpc>
            </a:pPr>
            <a:r>
              <a:rPr sz="1200" spc="0" dirty="0" smtClean="0">
                <a:latin typeface="Segoe UI Light"/>
                <a:cs typeface="Segoe UI Light"/>
              </a:rPr>
              <a:t>d</a:t>
            </a:r>
            <a:r>
              <a:rPr sz="1200" spc="4" dirty="0" smtClean="0">
                <a:latin typeface="Segoe UI Light"/>
                <a:cs typeface="Segoe UI Light"/>
              </a:rPr>
              <a:t>i</a:t>
            </a:r>
            <a:r>
              <a:rPr sz="1200" spc="0" dirty="0" smtClean="0">
                <a:latin typeface="Segoe UI Light"/>
                <a:cs typeface="Segoe UI Light"/>
              </a:rPr>
              <a:t>scip</a:t>
            </a:r>
            <a:r>
              <a:rPr sz="1200" spc="9" dirty="0" smtClean="0">
                <a:latin typeface="Segoe UI Light"/>
                <a:cs typeface="Segoe UI Light"/>
              </a:rPr>
              <a:t>l</a:t>
            </a:r>
            <a:r>
              <a:rPr sz="1200" spc="4" dirty="0" smtClean="0">
                <a:latin typeface="Segoe UI Light"/>
                <a:cs typeface="Segoe UI Light"/>
              </a:rPr>
              <a:t>in</a:t>
            </a:r>
            <a:r>
              <a:rPr sz="1200" spc="-4" dirty="0" smtClean="0">
                <a:latin typeface="Segoe UI Light"/>
                <a:cs typeface="Segoe UI Light"/>
              </a:rPr>
              <a:t>e</a:t>
            </a:r>
            <a:r>
              <a:rPr sz="1200" spc="0" dirty="0" smtClean="0">
                <a:latin typeface="Segoe UI Light"/>
                <a:cs typeface="Segoe UI Light"/>
              </a:rPr>
              <a:t>,</a:t>
            </a:r>
            <a:r>
              <a:rPr sz="1200" spc="-19" dirty="0" smtClean="0">
                <a:latin typeface="Segoe UI Light"/>
                <a:cs typeface="Segoe UI Light"/>
              </a:rPr>
              <a:t> </a:t>
            </a:r>
            <a:r>
              <a:rPr sz="1200" spc="-4" dirty="0" smtClean="0">
                <a:latin typeface="Segoe UI Light"/>
                <a:cs typeface="Segoe UI Light"/>
              </a:rPr>
              <a:t>a</a:t>
            </a:r>
            <a:r>
              <a:rPr sz="1200" spc="4" dirty="0" smtClean="0">
                <a:latin typeface="Segoe UI Light"/>
                <a:cs typeface="Segoe UI Light"/>
              </a:rPr>
              <a:t>n</a:t>
            </a:r>
            <a:r>
              <a:rPr sz="1200" spc="0" dirty="0" smtClean="0">
                <a:latin typeface="Segoe UI Light"/>
                <a:cs typeface="Segoe UI Light"/>
              </a:rPr>
              <a:t>d</a:t>
            </a:r>
            <a:r>
              <a:rPr sz="1200" spc="-4" dirty="0" smtClean="0">
                <a:latin typeface="Segoe UI Light"/>
                <a:cs typeface="Segoe UI Light"/>
              </a:rPr>
              <a:t> </a:t>
            </a:r>
            <a:r>
              <a:rPr sz="1200" spc="4" dirty="0" smtClean="0">
                <a:latin typeface="Segoe UI Light"/>
                <a:cs typeface="Segoe UI Light"/>
              </a:rPr>
              <a:t>f</a:t>
            </a:r>
            <a:r>
              <a:rPr sz="1200" spc="-4" dirty="0" smtClean="0">
                <a:latin typeface="Segoe UI Light"/>
                <a:cs typeface="Segoe UI Light"/>
              </a:rPr>
              <a:t>e</a:t>
            </a:r>
            <a:r>
              <a:rPr sz="1200" spc="4" dirty="0" smtClean="0">
                <a:latin typeface="Segoe UI Light"/>
                <a:cs typeface="Segoe UI Light"/>
              </a:rPr>
              <a:t>ll</a:t>
            </a:r>
            <a:r>
              <a:rPr sz="1200" spc="0" dirty="0" smtClean="0">
                <a:latin typeface="Segoe UI Light"/>
                <a:cs typeface="Segoe UI Light"/>
              </a:rPr>
              <a:t>ow</a:t>
            </a:r>
            <a:r>
              <a:rPr sz="1200" spc="4" dirty="0" smtClean="0">
                <a:latin typeface="Segoe UI Light"/>
                <a:cs typeface="Segoe UI Light"/>
              </a:rPr>
              <a:t>shi</a:t>
            </a:r>
            <a:r>
              <a:rPr sz="1200" spc="0" dirty="0" smtClean="0">
                <a:latin typeface="Segoe UI Light"/>
                <a:cs typeface="Segoe UI Light"/>
              </a:rPr>
              <a:t>p</a:t>
            </a:r>
            <a:r>
              <a:rPr sz="1200" spc="-39" dirty="0" smtClean="0">
                <a:latin typeface="Segoe UI Light"/>
                <a:cs typeface="Segoe UI Light"/>
              </a:rPr>
              <a:t> </a:t>
            </a:r>
            <a:r>
              <a:rPr sz="1200" spc="4" dirty="0" smtClean="0">
                <a:latin typeface="Segoe UI Light"/>
                <a:cs typeface="Segoe UI Light"/>
              </a:rPr>
              <a:t>i</a:t>
            </a:r>
            <a:r>
              <a:rPr sz="1200" spc="0" dirty="0" smtClean="0">
                <a:latin typeface="Segoe UI Light"/>
                <a:cs typeface="Segoe UI Light"/>
              </a:rPr>
              <a:t>n</a:t>
            </a:r>
            <a:r>
              <a:rPr sz="1200" spc="-9" dirty="0" smtClean="0">
                <a:latin typeface="Segoe UI Light"/>
                <a:cs typeface="Segoe UI Light"/>
              </a:rPr>
              <a:t> </a:t>
            </a:r>
            <a:r>
              <a:rPr sz="1200" spc="0" dirty="0" smtClean="0">
                <a:latin typeface="Segoe UI Light"/>
                <a:cs typeface="Segoe UI Light"/>
              </a:rPr>
              <a:t>a</a:t>
            </a:r>
            <a:r>
              <a:rPr sz="1200" spc="-9" dirty="0" smtClean="0">
                <a:latin typeface="Segoe UI Light"/>
                <a:cs typeface="Segoe UI Light"/>
              </a:rPr>
              <a:t> </a:t>
            </a:r>
            <a:r>
              <a:rPr sz="1200" spc="0" dirty="0" smtClean="0">
                <a:latin typeface="Segoe UI Light"/>
                <a:cs typeface="Segoe UI Light"/>
              </a:rPr>
              <a:t>r</a:t>
            </a:r>
            <a:r>
              <a:rPr sz="1200" spc="-4" dirty="0" smtClean="0">
                <a:latin typeface="Segoe UI Light"/>
                <a:cs typeface="Segoe UI Light"/>
              </a:rPr>
              <a:t>a</a:t>
            </a:r>
            <a:r>
              <a:rPr sz="1200" spc="4" dirty="0" smtClean="0">
                <a:latin typeface="Segoe UI Light"/>
                <a:cs typeface="Segoe UI Light"/>
              </a:rPr>
              <a:t>n</a:t>
            </a:r>
            <a:r>
              <a:rPr sz="1200" spc="0" dirty="0" smtClean="0">
                <a:latin typeface="Segoe UI Light"/>
                <a:cs typeface="Segoe UI Light"/>
              </a:rPr>
              <a:t>ge</a:t>
            </a:r>
            <a:r>
              <a:rPr sz="1200" spc="-9" dirty="0" smtClean="0">
                <a:latin typeface="Segoe UI Light"/>
                <a:cs typeface="Segoe UI Light"/>
              </a:rPr>
              <a:t> </a:t>
            </a:r>
            <a:r>
              <a:rPr sz="1200" spc="-34" dirty="0" smtClean="0">
                <a:latin typeface="Segoe UI Light"/>
                <a:cs typeface="Segoe UI Light"/>
              </a:rPr>
              <a:t>o</a:t>
            </a:r>
            <a:r>
              <a:rPr sz="1200" spc="0" dirty="0" smtClean="0">
                <a:latin typeface="Segoe UI Light"/>
                <a:cs typeface="Segoe UI Light"/>
              </a:rPr>
              <a:t>f </a:t>
            </a:r>
            <a:r>
              <a:rPr sz="1200" spc="4" dirty="0" smtClean="0">
                <a:latin typeface="Segoe UI Light"/>
                <a:cs typeface="Segoe UI Light"/>
              </a:rPr>
              <a:t>H</a:t>
            </a:r>
            <a:r>
              <a:rPr sz="1200" spc="0" dirty="0" smtClean="0">
                <a:latin typeface="Segoe UI Light"/>
                <a:cs typeface="Segoe UI Light"/>
              </a:rPr>
              <a:t>o</a:t>
            </a:r>
            <a:r>
              <a:rPr sz="1200" spc="4" dirty="0" smtClean="0">
                <a:latin typeface="Segoe UI Light"/>
                <a:cs typeface="Segoe UI Light"/>
              </a:rPr>
              <a:t>u</a:t>
            </a:r>
            <a:r>
              <a:rPr sz="1200" spc="0" dirty="0" smtClean="0">
                <a:latin typeface="Segoe UI Light"/>
                <a:cs typeface="Segoe UI Light"/>
              </a:rPr>
              <a:t>se</a:t>
            </a:r>
            <a:r>
              <a:rPr sz="1200" spc="-19" dirty="0" smtClean="0">
                <a:latin typeface="Segoe UI Light"/>
                <a:cs typeface="Segoe UI Light"/>
              </a:rPr>
              <a:t> </a:t>
            </a:r>
            <a:r>
              <a:rPr sz="1200" spc="-4" dirty="0" smtClean="0">
                <a:latin typeface="Segoe UI Light"/>
                <a:cs typeface="Segoe UI Light"/>
              </a:rPr>
              <a:t>a</a:t>
            </a:r>
            <a:r>
              <a:rPr sz="1200" spc="4" dirty="0" smtClean="0">
                <a:latin typeface="Segoe UI Light"/>
                <a:cs typeface="Segoe UI Light"/>
              </a:rPr>
              <a:t>n</a:t>
            </a:r>
            <a:r>
              <a:rPr sz="1200" spc="0" dirty="0" smtClean="0">
                <a:latin typeface="Segoe UI Light"/>
                <a:cs typeface="Segoe UI Light"/>
              </a:rPr>
              <a:t>d</a:t>
            </a:r>
            <a:r>
              <a:rPr sz="1200" spc="-14" dirty="0" smtClean="0">
                <a:latin typeface="Segoe UI Light"/>
                <a:cs typeface="Segoe UI Light"/>
              </a:rPr>
              <a:t> </a:t>
            </a:r>
            <a:r>
              <a:rPr sz="1200" spc="4" dirty="0" smtClean="0">
                <a:latin typeface="Segoe UI Light"/>
                <a:cs typeface="Segoe UI Light"/>
              </a:rPr>
              <a:t>int</a:t>
            </a:r>
            <a:r>
              <a:rPr sz="1200" spc="-4" dirty="0" smtClean="0">
                <a:latin typeface="Segoe UI Light"/>
                <a:cs typeface="Segoe UI Light"/>
              </a:rPr>
              <a:t>e</a:t>
            </a:r>
            <a:r>
              <a:rPr sz="1200" spc="9" dirty="0" smtClean="0">
                <a:latin typeface="Segoe UI Light"/>
                <a:cs typeface="Segoe UI Light"/>
              </a:rPr>
              <a:t>r</a:t>
            </a:r>
            <a:r>
              <a:rPr sz="1200" spc="0" dirty="0" smtClean="0">
                <a:latin typeface="Segoe UI Light"/>
                <a:cs typeface="Segoe UI Light"/>
              </a:rPr>
              <a:t>school</a:t>
            </a:r>
            <a:r>
              <a:rPr lang="en-US" sz="1200" dirty="0">
                <a:latin typeface="Segoe UI Light"/>
                <a:cs typeface="Segoe UI Light"/>
              </a:rPr>
              <a:t> </a:t>
            </a:r>
            <a:r>
              <a:rPr sz="1200" spc="-4" dirty="0" smtClean="0">
                <a:latin typeface="Segoe UI Light"/>
                <a:cs typeface="Segoe UI Light"/>
              </a:rPr>
              <a:t>e</a:t>
            </a:r>
            <a:r>
              <a:rPr sz="1200" spc="0" dirty="0" smtClean="0">
                <a:latin typeface="Segoe UI Light"/>
                <a:cs typeface="Segoe UI Light"/>
              </a:rPr>
              <a:t>v</a:t>
            </a:r>
            <a:r>
              <a:rPr sz="1200" spc="-9" dirty="0" smtClean="0">
                <a:latin typeface="Segoe UI Light"/>
                <a:cs typeface="Segoe UI Light"/>
              </a:rPr>
              <a:t>e</a:t>
            </a:r>
            <a:r>
              <a:rPr sz="1200" spc="4" dirty="0" smtClean="0">
                <a:latin typeface="Segoe UI Light"/>
                <a:cs typeface="Segoe UI Light"/>
              </a:rPr>
              <a:t>nt</a:t>
            </a:r>
            <a:r>
              <a:rPr sz="1200" spc="0" dirty="0" smtClean="0">
                <a:latin typeface="Segoe UI Light"/>
                <a:cs typeface="Segoe UI Light"/>
              </a:rPr>
              <a:t>s.</a:t>
            </a:r>
            <a:r>
              <a:rPr sz="1200" spc="-4" dirty="0" smtClean="0">
                <a:latin typeface="Segoe UI Light"/>
                <a:cs typeface="Segoe UI Light"/>
              </a:rPr>
              <a:t> </a:t>
            </a:r>
            <a:endParaRPr lang="en-US" sz="1200" spc="-4" dirty="0" smtClean="0">
              <a:latin typeface="Segoe UI Light"/>
              <a:cs typeface="Segoe UI Light"/>
            </a:endParaRPr>
          </a:p>
          <a:p>
            <a:pPr marL="12700" marR="22859" algn="just">
              <a:lnSpc>
                <a:spcPts val="1440"/>
              </a:lnSpc>
            </a:pPr>
            <a:endParaRPr lang="en-US" sz="1200" spc="-4" dirty="0">
              <a:latin typeface="Segoe UI Light"/>
              <a:cs typeface="Segoe UI Light"/>
            </a:endParaRPr>
          </a:p>
          <a:p>
            <a:pPr marL="12700" marR="22859" algn="just">
              <a:lnSpc>
                <a:spcPts val="1440"/>
              </a:lnSpc>
            </a:pPr>
            <a:r>
              <a:rPr sz="1200" spc="0" dirty="0" smtClean="0">
                <a:latin typeface="Segoe UI Light"/>
                <a:cs typeface="Segoe UI Light"/>
              </a:rPr>
              <a:t>A</a:t>
            </a:r>
            <a:r>
              <a:rPr sz="1200" spc="-4" dirty="0" smtClean="0">
                <a:latin typeface="Segoe UI Light"/>
                <a:cs typeface="Segoe UI Light"/>
              </a:rPr>
              <a:t>c</a:t>
            </a:r>
            <a:r>
              <a:rPr sz="1200" spc="4" dirty="0" smtClean="0">
                <a:latin typeface="Segoe UI Light"/>
                <a:cs typeface="Segoe UI Light"/>
              </a:rPr>
              <a:t>ti</a:t>
            </a:r>
            <a:r>
              <a:rPr sz="1200" spc="0" dirty="0" smtClean="0">
                <a:latin typeface="Segoe UI Light"/>
                <a:cs typeface="Segoe UI Light"/>
              </a:rPr>
              <a:t>ve p</a:t>
            </a:r>
            <a:r>
              <a:rPr sz="1200" spc="-4" dirty="0" smtClean="0">
                <a:latin typeface="Segoe UI Light"/>
                <a:cs typeface="Segoe UI Light"/>
              </a:rPr>
              <a:t>a</a:t>
            </a:r>
            <a:r>
              <a:rPr sz="1200" spc="44" dirty="0" smtClean="0">
                <a:latin typeface="Segoe UI Light"/>
                <a:cs typeface="Segoe UI Light"/>
              </a:rPr>
              <a:t>r</a:t>
            </a:r>
            <a:r>
              <a:rPr sz="1200" spc="4" dirty="0" smtClean="0">
                <a:latin typeface="Segoe UI Light"/>
                <a:cs typeface="Segoe UI Light"/>
              </a:rPr>
              <a:t>ti</a:t>
            </a:r>
            <a:r>
              <a:rPr sz="1200" spc="-4" dirty="0" smtClean="0">
                <a:latin typeface="Segoe UI Light"/>
                <a:cs typeface="Segoe UI Light"/>
              </a:rPr>
              <a:t>c</a:t>
            </a:r>
            <a:r>
              <a:rPr sz="1200" spc="4" dirty="0" smtClean="0">
                <a:latin typeface="Segoe UI Light"/>
                <a:cs typeface="Segoe UI Light"/>
              </a:rPr>
              <a:t>i</a:t>
            </a:r>
            <a:r>
              <a:rPr sz="1200" spc="0" dirty="0" smtClean="0">
                <a:latin typeface="Segoe UI Light"/>
                <a:cs typeface="Segoe UI Light"/>
              </a:rPr>
              <a:t>p</a:t>
            </a:r>
            <a:r>
              <a:rPr sz="1200" spc="-4" dirty="0" smtClean="0">
                <a:latin typeface="Segoe UI Light"/>
                <a:cs typeface="Segoe UI Light"/>
              </a:rPr>
              <a:t>a</a:t>
            </a:r>
            <a:r>
              <a:rPr sz="1200" spc="4" dirty="0" smtClean="0">
                <a:latin typeface="Segoe UI Light"/>
                <a:cs typeface="Segoe UI Light"/>
              </a:rPr>
              <a:t>ti</a:t>
            </a:r>
            <a:r>
              <a:rPr sz="1200" spc="0" dirty="0" smtClean="0">
                <a:latin typeface="Segoe UI Light"/>
                <a:cs typeface="Segoe UI Light"/>
              </a:rPr>
              <a:t>on</a:t>
            </a:r>
            <a:r>
              <a:rPr sz="1200" spc="9" dirty="0" smtClean="0">
                <a:latin typeface="Segoe UI Light"/>
                <a:cs typeface="Segoe UI Light"/>
              </a:rPr>
              <a:t> </a:t>
            </a:r>
            <a:r>
              <a:rPr sz="1200" spc="4" dirty="0" smtClean="0">
                <a:latin typeface="Segoe UI Light"/>
                <a:cs typeface="Segoe UI Light"/>
              </a:rPr>
              <a:t>i</a:t>
            </a:r>
            <a:r>
              <a:rPr sz="1200" spc="0" dirty="0" smtClean="0">
                <a:latin typeface="Segoe UI Light"/>
                <a:cs typeface="Segoe UI Light"/>
              </a:rPr>
              <a:t>s st</a:t>
            </a:r>
            <a:r>
              <a:rPr sz="1200" spc="-25" dirty="0" smtClean="0">
                <a:latin typeface="Segoe UI Light"/>
                <a:cs typeface="Segoe UI Light"/>
              </a:rPr>
              <a:t>r</a:t>
            </a:r>
            <a:r>
              <a:rPr sz="1200" spc="0" dirty="0" smtClean="0">
                <a:latin typeface="Segoe UI Light"/>
                <a:cs typeface="Segoe UI Light"/>
              </a:rPr>
              <a:t>o</a:t>
            </a:r>
            <a:r>
              <a:rPr sz="1200" spc="4" dirty="0" smtClean="0">
                <a:latin typeface="Segoe UI Light"/>
                <a:cs typeface="Segoe UI Light"/>
              </a:rPr>
              <a:t>n</a:t>
            </a:r>
            <a:r>
              <a:rPr sz="1200" spc="0" dirty="0" smtClean="0">
                <a:latin typeface="Segoe UI Light"/>
                <a:cs typeface="Segoe UI Light"/>
              </a:rPr>
              <a:t>g</a:t>
            </a:r>
            <a:r>
              <a:rPr sz="1200" spc="4" dirty="0" smtClean="0">
                <a:latin typeface="Segoe UI Light"/>
                <a:cs typeface="Segoe UI Light"/>
              </a:rPr>
              <a:t>l</a:t>
            </a:r>
            <a:r>
              <a:rPr sz="1200" spc="0" dirty="0" smtClean="0">
                <a:latin typeface="Segoe UI Light"/>
                <a:cs typeface="Segoe UI Light"/>
              </a:rPr>
              <a:t>y</a:t>
            </a:r>
            <a:r>
              <a:rPr sz="1200" spc="-4" dirty="0" smtClean="0">
                <a:latin typeface="Segoe UI Light"/>
                <a:cs typeface="Segoe UI Light"/>
              </a:rPr>
              <a:t> e</a:t>
            </a:r>
            <a:r>
              <a:rPr sz="1200" spc="4" dirty="0" smtClean="0">
                <a:latin typeface="Segoe UI Light"/>
                <a:cs typeface="Segoe UI Light"/>
              </a:rPr>
              <a:t>n</a:t>
            </a:r>
            <a:r>
              <a:rPr sz="1200" spc="-4" dirty="0" smtClean="0">
                <a:latin typeface="Segoe UI Light"/>
                <a:cs typeface="Segoe UI Light"/>
              </a:rPr>
              <a:t>c</a:t>
            </a:r>
            <a:r>
              <a:rPr sz="1200" spc="0" dirty="0" smtClean="0">
                <a:latin typeface="Segoe UI Light"/>
                <a:cs typeface="Segoe UI Light"/>
              </a:rPr>
              <a:t>o</a:t>
            </a:r>
            <a:r>
              <a:rPr sz="1200" spc="4" dirty="0" smtClean="0">
                <a:latin typeface="Segoe UI Light"/>
                <a:cs typeface="Segoe UI Light"/>
              </a:rPr>
              <a:t>u</a:t>
            </a:r>
            <a:r>
              <a:rPr sz="1200" spc="0" dirty="0" smtClean="0">
                <a:latin typeface="Segoe UI Light"/>
                <a:cs typeface="Segoe UI Light"/>
              </a:rPr>
              <a:t>r</a:t>
            </a:r>
            <a:r>
              <a:rPr sz="1200" spc="-4" dirty="0" smtClean="0">
                <a:latin typeface="Segoe UI Light"/>
                <a:cs typeface="Segoe UI Light"/>
              </a:rPr>
              <a:t>a</a:t>
            </a:r>
            <a:r>
              <a:rPr sz="1200" spc="0" dirty="0" smtClean="0">
                <a:latin typeface="Segoe UI Light"/>
                <a:cs typeface="Segoe UI Light"/>
              </a:rPr>
              <a:t>g</a:t>
            </a:r>
            <a:r>
              <a:rPr sz="1200" spc="-4" dirty="0" smtClean="0">
                <a:latin typeface="Segoe UI Light"/>
                <a:cs typeface="Segoe UI Light"/>
              </a:rPr>
              <a:t>e</a:t>
            </a:r>
            <a:r>
              <a:rPr sz="1200" spc="0" dirty="0" smtClean="0">
                <a:latin typeface="Segoe UI Light"/>
                <a:cs typeface="Segoe UI Light"/>
              </a:rPr>
              <a:t>d</a:t>
            </a:r>
            <a:r>
              <a:rPr sz="1200" spc="-4" dirty="0" smtClean="0">
                <a:latin typeface="Segoe UI Light"/>
                <a:cs typeface="Segoe UI Light"/>
              </a:rPr>
              <a:t> </a:t>
            </a:r>
            <a:r>
              <a:rPr sz="1200" spc="4" dirty="0" smtClean="0">
                <a:latin typeface="Segoe UI Light"/>
                <a:cs typeface="Segoe UI Light"/>
              </a:rPr>
              <a:t>f</a:t>
            </a:r>
            <a:r>
              <a:rPr sz="1200" spc="0" dirty="0" smtClean="0">
                <a:latin typeface="Segoe UI Light"/>
                <a:cs typeface="Segoe UI Light"/>
              </a:rPr>
              <a:t>or</a:t>
            </a:r>
            <a:r>
              <a:rPr sz="1200" spc="-4" dirty="0" smtClean="0">
                <a:latin typeface="Segoe UI Light"/>
                <a:cs typeface="Segoe UI Light"/>
              </a:rPr>
              <a:t> a</a:t>
            </a:r>
            <a:r>
              <a:rPr sz="1200" spc="4" dirty="0" smtClean="0">
                <a:latin typeface="Segoe UI Light"/>
                <a:cs typeface="Segoe UI Light"/>
              </a:rPr>
              <a:t>l</a:t>
            </a:r>
            <a:r>
              <a:rPr sz="1200" spc="0" dirty="0" smtClean="0">
                <a:latin typeface="Segoe UI Light"/>
                <a:cs typeface="Segoe UI Light"/>
              </a:rPr>
              <a:t>l</a:t>
            </a:r>
            <a:r>
              <a:rPr lang="en-US" sz="1200" dirty="0">
                <a:latin typeface="Segoe UI Light"/>
                <a:cs typeface="Segoe UI Light"/>
              </a:rPr>
              <a:t> </a:t>
            </a:r>
            <a:r>
              <a:rPr sz="1200" spc="0" dirty="0" smtClean="0">
                <a:latin typeface="Segoe UI Light"/>
                <a:cs typeface="Segoe UI Light"/>
              </a:rPr>
              <a:t>s</a:t>
            </a:r>
            <a:r>
              <a:rPr sz="1200" spc="4" dirty="0" smtClean="0">
                <a:latin typeface="Segoe UI Light"/>
                <a:cs typeface="Segoe UI Light"/>
              </a:rPr>
              <a:t>tu</a:t>
            </a:r>
            <a:r>
              <a:rPr sz="1200" spc="0" dirty="0" smtClean="0">
                <a:latin typeface="Segoe UI Light"/>
                <a:cs typeface="Segoe UI Light"/>
              </a:rPr>
              <a:t>d</a:t>
            </a:r>
            <a:r>
              <a:rPr sz="1200" spc="-4" dirty="0" smtClean="0">
                <a:latin typeface="Segoe UI Light"/>
                <a:cs typeface="Segoe UI Light"/>
              </a:rPr>
              <a:t>e</a:t>
            </a:r>
            <a:r>
              <a:rPr sz="1200" spc="4" dirty="0" smtClean="0">
                <a:latin typeface="Segoe UI Light"/>
                <a:cs typeface="Segoe UI Light"/>
              </a:rPr>
              <a:t>n</a:t>
            </a:r>
            <a:r>
              <a:rPr sz="1200" spc="0" dirty="0" smtClean="0">
                <a:latin typeface="Segoe UI Light"/>
                <a:cs typeface="Segoe UI Light"/>
              </a:rPr>
              <a:t>ts</a:t>
            </a:r>
            <a:r>
              <a:rPr sz="1200" spc="-24" dirty="0" smtClean="0">
                <a:latin typeface="Segoe UI Light"/>
                <a:cs typeface="Segoe UI Light"/>
              </a:rPr>
              <a:t> </a:t>
            </a:r>
            <a:r>
              <a:rPr sz="1200" spc="0" dirty="0" smtClean="0">
                <a:latin typeface="Segoe UI Light"/>
                <a:cs typeface="Segoe UI Light"/>
              </a:rPr>
              <a:t>w</a:t>
            </a:r>
            <a:r>
              <a:rPr sz="1200" spc="4" dirty="0" smtClean="0">
                <a:latin typeface="Segoe UI Light"/>
                <a:cs typeface="Segoe UI Light"/>
              </a:rPr>
              <a:t>i</a:t>
            </a:r>
            <a:r>
              <a:rPr sz="1200" spc="0" dirty="0" smtClean="0">
                <a:latin typeface="Segoe UI Light"/>
                <a:cs typeface="Segoe UI Light"/>
              </a:rPr>
              <a:t>th</a:t>
            </a:r>
            <a:r>
              <a:rPr sz="1200" spc="-9" dirty="0" smtClean="0">
                <a:latin typeface="Segoe UI Light"/>
                <a:cs typeface="Segoe UI Light"/>
              </a:rPr>
              <a:t> </a:t>
            </a:r>
            <a:r>
              <a:rPr sz="1200" spc="-4" dirty="0" smtClean="0">
                <a:latin typeface="Segoe UI Light"/>
                <a:cs typeface="Segoe UI Light"/>
              </a:rPr>
              <a:t>a</a:t>
            </a:r>
            <a:r>
              <a:rPr sz="1200" spc="0" dirty="0" smtClean="0">
                <a:latin typeface="Segoe UI Light"/>
                <a:cs typeface="Segoe UI Light"/>
              </a:rPr>
              <a:t>n</a:t>
            </a:r>
            <a:r>
              <a:rPr sz="1200" spc="-9" dirty="0" smtClean="0">
                <a:latin typeface="Segoe UI Light"/>
                <a:cs typeface="Segoe UI Light"/>
              </a:rPr>
              <a:t> </a:t>
            </a:r>
            <a:r>
              <a:rPr sz="1200" spc="-4" dirty="0" smtClean="0">
                <a:latin typeface="Segoe UI Light"/>
                <a:cs typeface="Segoe UI Light"/>
              </a:rPr>
              <a:t>e</a:t>
            </a:r>
            <a:r>
              <a:rPr sz="1200" spc="0" dirty="0" smtClean="0">
                <a:latin typeface="Segoe UI Light"/>
                <a:cs typeface="Segoe UI Light"/>
              </a:rPr>
              <a:t>mph</a:t>
            </a:r>
            <a:r>
              <a:rPr sz="1200" spc="-4" dirty="0" smtClean="0">
                <a:latin typeface="Segoe UI Light"/>
                <a:cs typeface="Segoe UI Light"/>
              </a:rPr>
              <a:t>a</a:t>
            </a:r>
            <a:r>
              <a:rPr sz="1200" spc="0" dirty="0" smtClean="0">
                <a:latin typeface="Segoe UI Light"/>
                <a:cs typeface="Segoe UI Light"/>
              </a:rPr>
              <a:t>s</a:t>
            </a:r>
            <a:r>
              <a:rPr sz="1200" spc="4" dirty="0" smtClean="0">
                <a:latin typeface="Segoe UI Light"/>
                <a:cs typeface="Segoe UI Light"/>
              </a:rPr>
              <a:t>i</a:t>
            </a:r>
            <a:r>
              <a:rPr sz="1200" spc="0" dirty="0" smtClean="0">
                <a:latin typeface="Segoe UI Light"/>
                <a:cs typeface="Segoe UI Light"/>
              </a:rPr>
              <a:t>s</a:t>
            </a:r>
            <a:r>
              <a:rPr sz="1200" spc="-14" dirty="0" smtClean="0">
                <a:latin typeface="Segoe UI Light"/>
                <a:cs typeface="Segoe UI Light"/>
              </a:rPr>
              <a:t> </a:t>
            </a:r>
            <a:r>
              <a:rPr sz="1200" spc="0" dirty="0" smtClean="0">
                <a:latin typeface="Segoe UI Light"/>
                <a:cs typeface="Segoe UI Light"/>
              </a:rPr>
              <a:t>on</a:t>
            </a:r>
            <a:r>
              <a:rPr sz="1200" spc="-9" dirty="0" smtClean="0">
                <a:latin typeface="Segoe UI Light"/>
                <a:cs typeface="Segoe UI Light"/>
              </a:rPr>
              <a:t> </a:t>
            </a:r>
            <a:r>
              <a:rPr sz="1200" spc="-4" dirty="0" smtClean="0">
                <a:latin typeface="Segoe UI Light"/>
                <a:cs typeface="Segoe UI Light"/>
              </a:rPr>
              <a:t>‘</a:t>
            </a:r>
            <a:r>
              <a:rPr sz="1200" spc="4" dirty="0" smtClean="0">
                <a:latin typeface="Segoe UI Light"/>
                <a:cs typeface="Segoe UI Light"/>
              </a:rPr>
              <a:t>h</a:t>
            </a:r>
            <a:r>
              <a:rPr sz="1200" spc="-4" dirty="0" smtClean="0">
                <a:latin typeface="Segoe UI Light"/>
                <a:cs typeface="Segoe UI Light"/>
              </a:rPr>
              <a:t>a</a:t>
            </a:r>
            <a:r>
              <a:rPr sz="1200" spc="0" dirty="0" smtClean="0">
                <a:latin typeface="Segoe UI Light"/>
                <a:cs typeface="Segoe UI Light"/>
              </a:rPr>
              <a:t>vi</a:t>
            </a:r>
            <a:r>
              <a:rPr sz="1200" spc="4" dirty="0" smtClean="0">
                <a:latin typeface="Segoe UI Light"/>
                <a:cs typeface="Segoe UI Light"/>
              </a:rPr>
              <a:t>n</a:t>
            </a:r>
            <a:r>
              <a:rPr sz="1200" spc="0" dirty="0" smtClean="0">
                <a:latin typeface="Segoe UI Light"/>
                <a:cs typeface="Segoe UI Light"/>
              </a:rPr>
              <a:t>g</a:t>
            </a:r>
            <a:r>
              <a:rPr sz="1200" spc="-4" dirty="0" smtClean="0">
                <a:latin typeface="Segoe UI Light"/>
                <a:cs typeface="Segoe UI Light"/>
              </a:rPr>
              <a:t> </a:t>
            </a:r>
            <a:r>
              <a:rPr sz="1200" spc="4" dirty="0" smtClean="0">
                <a:latin typeface="Segoe UI Light"/>
                <a:cs typeface="Segoe UI Light"/>
              </a:rPr>
              <a:t>fun</a:t>
            </a:r>
            <a:r>
              <a:rPr sz="1200" spc="0" dirty="0" smtClean="0">
                <a:latin typeface="Segoe UI Light"/>
                <a:cs typeface="Segoe UI Light"/>
              </a:rPr>
              <a:t>’</a:t>
            </a:r>
            <a:r>
              <a:rPr sz="1200" spc="-19" dirty="0" smtClean="0">
                <a:latin typeface="Segoe UI Light"/>
                <a:cs typeface="Segoe UI Light"/>
              </a:rPr>
              <a:t> </a:t>
            </a:r>
            <a:r>
              <a:rPr sz="1200" spc="0" dirty="0" smtClean="0">
                <a:latin typeface="Segoe UI Light"/>
                <a:cs typeface="Segoe UI Light"/>
              </a:rPr>
              <a:t>w</a:t>
            </a:r>
            <a:r>
              <a:rPr sz="1200" spc="4" dirty="0" smtClean="0">
                <a:latin typeface="Segoe UI Light"/>
                <a:cs typeface="Segoe UI Light"/>
              </a:rPr>
              <a:t>hil</a:t>
            </a:r>
            <a:r>
              <a:rPr sz="1200" spc="0" dirty="0" smtClean="0">
                <a:latin typeface="Segoe UI Light"/>
                <a:cs typeface="Segoe UI Light"/>
              </a:rPr>
              <a:t>st</a:t>
            </a:r>
            <a:r>
              <a:rPr sz="1200" spc="-24" dirty="0" smtClean="0">
                <a:latin typeface="Segoe UI Light"/>
                <a:cs typeface="Segoe UI Light"/>
              </a:rPr>
              <a:t> </a:t>
            </a:r>
            <a:r>
              <a:rPr sz="1200" spc="-4" dirty="0" smtClean="0">
                <a:latin typeface="Segoe UI Light"/>
                <a:cs typeface="Segoe UI Light"/>
              </a:rPr>
              <a:t>a</a:t>
            </a:r>
            <a:r>
              <a:rPr sz="1200" spc="0" dirty="0" smtClean="0">
                <a:latin typeface="Segoe UI Light"/>
                <a:cs typeface="Segoe UI Light"/>
              </a:rPr>
              <a:t>t t</a:t>
            </a:r>
            <a:r>
              <a:rPr sz="1200" spc="4" dirty="0" smtClean="0">
                <a:latin typeface="Segoe UI Light"/>
                <a:cs typeface="Segoe UI Light"/>
              </a:rPr>
              <a:t>h</a:t>
            </a:r>
            <a:r>
              <a:rPr sz="1200" spc="0" dirty="0" smtClean="0">
                <a:latin typeface="Segoe UI Light"/>
                <a:cs typeface="Segoe UI Light"/>
              </a:rPr>
              <a:t>e</a:t>
            </a:r>
            <a:r>
              <a:rPr sz="1200" spc="-9" dirty="0" smtClean="0">
                <a:latin typeface="Segoe UI Light"/>
                <a:cs typeface="Segoe UI Light"/>
              </a:rPr>
              <a:t> </a:t>
            </a:r>
            <a:r>
              <a:rPr sz="1200" spc="0" dirty="0" smtClean="0">
                <a:latin typeface="Segoe UI Light"/>
                <a:cs typeface="Segoe UI Light"/>
              </a:rPr>
              <a:t>sa</a:t>
            </a:r>
            <a:r>
              <a:rPr sz="1200" spc="-4" dirty="0" smtClean="0">
                <a:latin typeface="Segoe UI Light"/>
                <a:cs typeface="Segoe UI Light"/>
              </a:rPr>
              <a:t>m</a:t>
            </a:r>
            <a:r>
              <a:rPr sz="1200" spc="0" dirty="0" smtClean="0">
                <a:latin typeface="Segoe UI Light"/>
                <a:cs typeface="Segoe UI Light"/>
              </a:rPr>
              <a:t>e</a:t>
            </a:r>
            <a:endParaRPr sz="1200" dirty="0">
              <a:latin typeface="Segoe UI Light"/>
              <a:cs typeface="Segoe UI Light"/>
            </a:endParaRPr>
          </a:p>
          <a:p>
            <a:pPr marL="12700" marR="22859" algn="just">
              <a:lnSpc>
                <a:spcPts val="1440"/>
              </a:lnSpc>
            </a:pPr>
            <a:r>
              <a:rPr sz="1200" spc="4" dirty="0" smtClean="0">
                <a:latin typeface="Segoe UI Light"/>
                <a:cs typeface="Segoe UI Light"/>
              </a:rPr>
              <a:t>ti</a:t>
            </a:r>
            <a:r>
              <a:rPr sz="1200" spc="0" dirty="0" smtClean="0">
                <a:latin typeface="Segoe UI Light"/>
                <a:cs typeface="Segoe UI Light"/>
              </a:rPr>
              <a:t>me</a:t>
            </a:r>
            <a:r>
              <a:rPr sz="1200" spc="-9" dirty="0" smtClean="0">
                <a:latin typeface="Segoe UI Light"/>
                <a:cs typeface="Segoe UI Light"/>
              </a:rPr>
              <a:t> </a:t>
            </a:r>
            <a:r>
              <a:rPr sz="1200" spc="0" dirty="0" smtClean="0">
                <a:latin typeface="Segoe UI Light"/>
                <a:cs typeface="Segoe UI Light"/>
              </a:rPr>
              <a:t>d</a:t>
            </a:r>
            <a:r>
              <a:rPr sz="1200" spc="-4" dirty="0" smtClean="0">
                <a:latin typeface="Segoe UI Light"/>
                <a:cs typeface="Segoe UI Light"/>
              </a:rPr>
              <a:t>e</a:t>
            </a:r>
            <a:r>
              <a:rPr sz="1200" spc="0" dirty="0" smtClean="0">
                <a:latin typeface="Segoe UI Light"/>
                <a:cs typeface="Segoe UI Light"/>
              </a:rPr>
              <a:t>v</a:t>
            </a:r>
            <a:r>
              <a:rPr sz="1200" spc="-9" dirty="0" smtClean="0">
                <a:latin typeface="Segoe UI Light"/>
                <a:cs typeface="Segoe UI Light"/>
              </a:rPr>
              <a:t>e</a:t>
            </a:r>
            <a:r>
              <a:rPr sz="1200" spc="4" dirty="0" smtClean="0">
                <a:latin typeface="Segoe UI Light"/>
                <a:cs typeface="Segoe UI Light"/>
              </a:rPr>
              <a:t>l</a:t>
            </a:r>
            <a:r>
              <a:rPr sz="1200" spc="0" dirty="0" smtClean="0">
                <a:latin typeface="Segoe UI Light"/>
                <a:cs typeface="Segoe UI Light"/>
              </a:rPr>
              <a:t>op</a:t>
            </a:r>
            <a:r>
              <a:rPr sz="1200" spc="4" dirty="0" smtClean="0">
                <a:latin typeface="Segoe UI Light"/>
                <a:cs typeface="Segoe UI Light"/>
              </a:rPr>
              <a:t>in</a:t>
            </a:r>
            <a:r>
              <a:rPr sz="1200" spc="0" dirty="0" smtClean="0">
                <a:latin typeface="Segoe UI Light"/>
                <a:cs typeface="Segoe UI Light"/>
              </a:rPr>
              <a:t>g</a:t>
            </a:r>
            <a:r>
              <a:rPr sz="1200" spc="4" dirty="0" smtClean="0">
                <a:latin typeface="Segoe UI Light"/>
                <a:cs typeface="Segoe UI Light"/>
              </a:rPr>
              <a:t> </a:t>
            </a:r>
            <a:r>
              <a:rPr sz="1200" spc="0" dirty="0" smtClean="0">
                <a:latin typeface="Segoe UI Light"/>
                <a:cs typeface="Segoe UI Light"/>
              </a:rPr>
              <a:t>ski</a:t>
            </a:r>
            <a:r>
              <a:rPr sz="1200" spc="9" dirty="0" smtClean="0">
                <a:latin typeface="Segoe UI Light"/>
                <a:cs typeface="Segoe UI Light"/>
              </a:rPr>
              <a:t>l</a:t>
            </a:r>
            <a:r>
              <a:rPr sz="1200" spc="4" dirty="0" smtClean="0">
                <a:latin typeface="Segoe UI Light"/>
                <a:cs typeface="Segoe UI Light"/>
              </a:rPr>
              <a:t>l</a:t>
            </a:r>
            <a:r>
              <a:rPr sz="1200" spc="0" dirty="0" smtClean="0">
                <a:latin typeface="Segoe UI Light"/>
                <a:cs typeface="Segoe UI Light"/>
              </a:rPr>
              <a:t>s,</a:t>
            </a:r>
            <a:r>
              <a:rPr sz="1200" spc="-14" dirty="0" smtClean="0">
                <a:latin typeface="Segoe UI Light"/>
                <a:cs typeface="Segoe UI Light"/>
              </a:rPr>
              <a:t> </a:t>
            </a:r>
            <a:r>
              <a:rPr sz="1200" spc="4" dirty="0" smtClean="0">
                <a:latin typeface="Segoe UI Light"/>
                <a:cs typeface="Segoe UI Light"/>
              </a:rPr>
              <a:t>fitn</a:t>
            </a:r>
            <a:r>
              <a:rPr sz="1200" spc="-4" dirty="0" smtClean="0">
                <a:latin typeface="Segoe UI Light"/>
                <a:cs typeface="Segoe UI Light"/>
              </a:rPr>
              <a:t>e</a:t>
            </a:r>
            <a:r>
              <a:rPr sz="1200" spc="0" dirty="0" smtClean="0">
                <a:latin typeface="Segoe UI Light"/>
                <a:cs typeface="Segoe UI Light"/>
              </a:rPr>
              <a:t>ss</a:t>
            </a:r>
            <a:r>
              <a:rPr sz="1200" spc="-24" dirty="0" smtClean="0">
                <a:latin typeface="Segoe UI Light"/>
                <a:cs typeface="Segoe UI Light"/>
              </a:rPr>
              <a:t> </a:t>
            </a:r>
            <a:r>
              <a:rPr sz="1200" spc="-4" dirty="0" smtClean="0">
                <a:latin typeface="Segoe UI Light"/>
                <a:cs typeface="Segoe UI Light"/>
              </a:rPr>
              <a:t>a</a:t>
            </a:r>
            <a:r>
              <a:rPr sz="1200" spc="4" dirty="0" smtClean="0">
                <a:latin typeface="Segoe UI Light"/>
                <a:cs typeface="Segoe UI Light"/>
              </a:rPr>
              <a:t>n</a:t>
            </a:r>
            <a:r>
              <a:rPr sz="1200" spc="0" dirty="0" smtClean="0">
                <a:latin typeface="Segoe UI Light"/>
                <a:cs typeface="Segoe UI Light"/>
              </a:rPr>
              <a:t>d</a:t>
            </a:r>
            <a:r>
              <a:rPr sz="1200" spc="-14" dirty="0" smtClean="0">
                <a:latin typeface="Segoe UI Light"/>
                <a:cs typeface="Segoe UI Light"/>
              </a:rPr>
              <a:t> </a:t>
            </a:r>
            <a:r>
              <a:rPr sz="1200" spc="4" dirty="0" smtClean="0">
                <a:latin typeface="Segoe UI Light"/>
                <a:cs typeface="Segoe UI Light"/>
              </a:rPr>
              <a:t>t</a:t>
            </a:r>
            <a:r>
              <a:rPr sz="1200" spc="-4" dirty="0" smtClean="0">
                <a:latin typeface="Segoe UI Light"/>
                <a:cs typeface="Segoe UI Light"/>
              </a:rPr>
              <a:t>ea</a:t>
            </a:r>
            <a:r>
              <a:rPr sz="1200" spc="0" dirty="0" smtClean="0">
                <a:latin typeface="Segoe UI Light"/>
                <a:cs typeface="Segoe UI Light"/>
              </a:rPr>
              <a:t>mwor</a:t>
            </a:r>
            <a:r>
              <a:rPr sz="1200" spc="-4" dirty="0" smtClean="0">
                <a:latin typeface="Segoe UI Light"/>
                <a:cs typeface="Segoe UI Light"/>
              </a:rPr>
              <a:t>k</a:t>
            </a:r>
            <a:r>
              <a:rPr sz="1200" spc="0" dirty="0" smtClean="0">
                <a:latin typeface="Segoe UI Light"/>
                <a:cs typeface="Segoe UI Light"/>
              </a:rPr>
              <a:t>.</a:t>
            </a:r>
            <a:endParaRPr sz="1200" dirty="0">
              <a:latin typeface="Segoe UI Light"/>
              <a:cs typeface="Segoe UI Light"/>
            </a:endParaRPr>
          </a:p>
        </p:txBody>
      </p:sp>
      <p:sp>
        <p:nvSpPr>
          <p:cNvPr id="2" name="object 2"/>
          <p:cNvSpPr txBox="1"/>
          <p:nvPr/>
        </p:nvSpPr>
        <p:spPr>
          <a:xfrm>
            <a:off x="2667000" y="6477000"/>
            <a:ext cx="4015283" cy="1958059"/>
          </a:xfrm>
          <a:prstGeom prst="rect">
            <a:avLst/>
          </a:prstGeom>
        </p:spPr>
        <p:txBody>
          <a:bodyPr wrap="square" lIns="0" tIns="0" rIns="0" bIns="0" rtlCol="0">
            <a:noAutofit/>
          </a:bodyPr>
          <a:lstStyle/>
          <a:p>
            <a:pPr marL="12700" algn="just">
              <a:lnSpc>
                <a:spcPts val="1375"/>
              </a:lnSpc>
              <a:spcBef>
                <a:spcPts val="68"/>
              </a:spcBef>
            </a:pPr>
            <a:r>
              <a:rPr sz="1800" spc="0" baseline="2088" dirty="0" smtClean="0">
                <a:latin typeface="Segoe UI Light"/>
                <a:cs typeface="Segoe UI Light"/>
              </a:rPr>
              <a:t>SJII</a:t>
            </a:r>
            <a:r>
              <a:rPr sz="1800" spc="-15" baseline="2088" dirty="0" smtClean="0">
                <a:latin typeface="Segoe UI Light"/>
                <a:cs typeface="Segoe UI Light"/>
              </a:rPr>
              <a:t> </a:t>
            </a:r>
            <a:r>
              <a:rPr sz="1800" spc="-4" baseline="2088" dirty="0" smtClean="0">
                <a:latin typeface="Segoe UI Light"/>
                <a:cs typeface="Segoe UI Light"/>
              </a:rPr>
              <a:t>Ma</a:t>
            </a:r>
            <a:r>
              <a:rPr sz="1800" spc="4" baseline="2088" dirty="0" smtClean="0">
                <a:latin typeface="Segoe UI Light"/>
                <a:cs typeface="Segoe UI Light"/>
              </a:rPr>
              <a:t>l</a:t>
            </a:r>
            <a:r>
              <a:rPr sz="1800" spc="-4" baseline="2088" dirty="0" smtClean="0">
                <a:latin typeface="Segoe UI Light"/>
                <a:cs typeface="Segoe UI Light"/>
              </a:rPr>
              <a:t>a</a:t>
            </a:r>
            <a:r>
              <a:rPr sz="1800" spc="0" baseline="2088" dirty="0" smtClean="0">
                <a:latin typeface="Segoe UI Light"/>
                <a:cs typeface="Segoe UI Light"/>
              </a:rPr>
              <a:t>ys</a:t>
            </a:r>
            <a:r>
              <a:rPr sz="1800" spc="4" baseline="2088" dirty="0" smtClean="0">
                <a:latin typeface="Segoe UI Light"/>
                <a:cs typeface="Segoe UI Light"/>
              </a:rPr>
              <a:t>i</a:t>
            </a:r>
            <a:r>
              <a:rPr sz="1800" spc="0" baseline="2088" dirty="0" smtClean="0">
                <a:latin typeface="Segoe UI Light"/>
                <a:cs typeface="Segoe UI Light"/>
              </a:rPr>
              <a:t>a </a:t>
            </a:r>
            <a:r>
              <a:rPr sz="1800" spc="4" baseline="2088" dirty="0" smtClean="0">
                <a:latin typeface="Segoe UI Light"/>
                <a:cs typeface="Segoe UI Light"/>
              </a:rPr>
              <a:t>wil</a:t>
            </a:r>
            <a:r>
              <a:rPr sz="1800" spc="0" baseline="2088" dirty="0" smtClean="0">
                <a:latin typeface="Segoe UI Light"/>
                <a:cs typeface="Segoe UI Light"/>
              </a:rPr>
              <a:t>l</a:t>
            </a:r>
            <a:r>
              <a:rPr sz="1800" spc="-9" baseline="2088" dirty="0" smtClean="0">
                <a:latin typeface="Segoe UI Light"/>
                <a:cs typeface="Segoe UI Light"/>
              </a:rPr>
              <a:t> </a:t>
            </a:r>
            <a:r>
              <a:rPr sz="1800" spc="0" baseline="2088" dirty="0" smtClean="0">
                <a:latin typeface="Segoe UI Light"/>
                <a:cs typeface="Segoe UI Light"/>
              </a:rPr>
              <a:t>p</a:t>
            </a:r>
            <a:r>
              <a:rPr sz="1800" spc="-25" baseline="2088" dirty="0" smtClean="0">
                <a:latin typeface="Segoe UI Light"/>
                <a:cs typeface="Segoe UI Light"/>
              </a:rPr>
              <a:t>r</a:t>
            </a:r>
            <a:r>
              <a:rPr sz="1800" spc="-4" baseline="2088" dirty="0" smtClean="0">
                <a:latin typeface="Segoe UI Light"/>
                <a:cs typeface="Segoe UI Light"/>
              </a:rPr>
              <a:t>e</a:t>
            </a:r>
            <a:r>
              <a:rPr sz="1800" spc="0" baseline="2088" dirty="0" smtClean="0">
                <a:latin typeface="Segoe UI Light"/>
                <a:cs typeface="Segoe UI Light"/>
              </a:rPr>
              <a:t>p</a:t>
            </a:r>
            <a:r>
              <a:rPr sz="1800" spc="-4" baseline="2088" dirty="0" smtClean="0">
                <a:latin typeface="Segoe UI Light"/>
                <a:cs typeface="Segoe UI Light"/>
              </a:rPr>
              <a:t>a</a:t>
            </a:r>
            <a:r>
              <a:rPr sz="1800" spc="-25" baseline="2088" dirty="0" smtClean="0">
                <a:latin typeface="Segoe UI Light"/>
                <a:cs typeface="Segoe UI Light"/>
              </a:rPr>
              <a:t>r</a:t>
            </a:r>
            <a:r>
              <a:rPr sz="1800" spc="0" baseline="2088" dirty="0" smtClean="0">
                <a:latin typeface="Segoe UI Light"/>
                <a:cs typeface="Segoe UI Light"/>
              </a:rPr>
              <a:t>e </a:t>
            </a:r>
            <a:r>
              <a:rPr sz="1800" spc="4" baseline="2088" dirty="0" smtClean="0">
                <a:latin typeface="Segoe UI Light"/>
                <a:cs typeface="Segoe UI Light"/>
              </a:rPr>
              <a:t>it</a:t>
            </a:r>
            <a:r>
              <a:rPr sz="1800" spc="0" baseline="2088" dirty="0" smtClean="0">
                <a:latin typeface="Segoe UI Light"/>
                <a:cs typeface="Segoe UI Light"/>
              </a:rPr>
              <a:t>s st</a:t>
            </a:r>
            <a:r>
              <a:rPr sz="1800" spc="4" baseline="2088" dirty="0" smtClean="0">
                <a:latin typeface="Segoe UI Light"/>
                <a:cs typeface="Segoe UI Light"/>
              </a:rPr>
              <a:t>u</a:t>
            </a:r>
            <a:r>
              <a:rPr sz="1800" spc="0" baseline="2088" dirty="0" smtClean="0">
                <a:latin typeface="Segoe UI Light"/>
                <a:cs typeface="Segoe UI Light"/>
              </a:rPr>
              <a:t>d</a:t>
            </a:r>
            <a:r>
              <a:rPr sz="1800" spc="-4" baseline="2088" dirty="0" smtClean="0">
                <a:latin typeface="Segoe UI Light"/>
                <a:cs typeface="Segoe UI Light"/>
              </a:rPr>
              <a:t>e</a:t>
            </a:r>
            <a:r>
              <a:rPr sz="1800" spc="4" baseline="2088" dirty="0" smtClean="0">
                <a:latin typeface="Segoe UI Light"/>
                <a:cs typeface="Segoe UI Light"/>
              </a:rPr>
              <a:t>nt</a:t>
            </a:r>
            <a:r>
              <a:rPr sz="1800" spc="0" baseline="2088" dirty="0" smtClean="0">
                <a:latin typeface="Segoe UI Light"/>
                <a:cs typeface="Segoe UI Light"/>
              </a:rPr>
              <a:t>s</a:t>
            </a:r>
            <a:r>
              <a:rPr sz="1800" spc="-24" baseline="2088" dirty="0" smtClean="0">
                <a:latin typeface="Segoe UI Light"/>
                <a:cs typeface="Segoe UI Light"/>
              </a:rPr>
              <a:t> </a:t>
            </a:r>
            <a:r>
              <a:rPr sz="1800" spc="4" baseline="2088" dirty="0" smtClean="0">
                <a:latin typeface="Segoe UI Light"/>
                <a:cs typeface="Segoe UI Light"/>
              </a:rPr>
              <a:t>f</a:t>
            </a:r>
            <a:r>
              <a:rPr sz="1800" spc="0" baseline="2088" dirty="0" smtClean="0">
                <a:latin typeface="Segoe UI Light"/>
                <a:cs typeface="Segoe UI Light"/>
              </a:rPr>
              <a:t>or</a:t>
            </a:r>
            <a:r>
              <a:rPr sz="1800" spc="-4" baseline="2088" dirty="0" smtClean="0">
                <a:latin typeface="Segoe UI Light"/>
                <a:cs typeface="Segoe UI Light"/>
              </a:rPr>
              <a:t> </a:t>
            </a:r>
            <a:r>
              <a:rPr sz="1800" spc="4" baseline="2088" dirty="0" smtClean="0">
                <a:latin typeface="Segoe UI Light"/>
                <a:cs typeface="Segoe UI Light"/>
              </a:rPr>
              <a:t>lif</a:t>
            </a:r>
            <a:r>
              <a:rPr sz="1800" spc="0" baseline="2088" dirty="0" smtClean="0">
                <a:latin typeface="Segoe UI Light"/>
                <a:cs typeface="Segoe UI Light"/>
              </a:rPr>
              <a:t>e</a:t>
            </a:r>
            <a:r>
              <a:rPr sz="1800" spc="-34" baseline="2088" dirty="0" smtClean="0">
                <a:latin typeface="Segoe UI Light"/>
                <a:cs typeface="Segoe UI Light"/>
              </a:rPr>
              <a:t> </a:t>
            </a:r>
            <a:r>
              <a:rPr sz="1800" spc="0" baseline="2088" dirty="0" smtClean="0">
                <a:latin typeface="Segoe UI Light"/>
                <a:cs typeface="Segoe UI Light"/>
              </a:rPr>
              <a:t>b</a:t>
            </a:r>
            <a:r>
              <a:rPr sz="1800" spc="-4" baseline="2088" dirty="0" smtClean="0">
                <a:latin typeface="Segoe UI Light"/>
                <a:cs typeface="Segoe UI Light"/>
              </a:rPr>
              <a:t>e</a:t>
            </a:r>
            <a:r>
              <a:rPr sz="1800" spc="0" baseline="2088" dirty="0" smtClean="0">
                <a:latin typeface="Segoe UI Light"/>
                <a:cs typeface="Segoe UI Light"/>
              </a:rPr>
              <a:t>y</a:t>
            </a:r>
            <a:r>
              <a:rPr sz="1800" spc="-4" baseline="2088" dirty="0" smtClean="0">
                <a:latin typeface="Segoe UI Light"/>
                <a:cs typeface="Segoe UI Light"/>
              </a:rPr>
              <a:t>o</a:t>
            </a:r>
            <a:r>
              <a:rPr sz="1800" spc="4" baseline="2088" dirty="0" smtClean="0">
                <a:latin typeface="Segoe UI Light"/>
                <a:cs typeface="Segoe UI Light"/>
              </a:rPr>
              <a:t>n</a:t>
            </a:r>
            <a:r>
              <a:rPr sz="1800" spc="0" baseline="2088" dirty="0" smtClean="0">
                <a:latin typeface="Segoe UI Light"/>
                <a:cs typeface="Segoe UI Light"/>
              </a:rPr>
              <a:t>d</a:t>
            </a:r>
            <a:r>
              <a:rPr sz="1800" spc="4" baseline="2088" dirty="0" smtClean="0">
                <a:latin typeface="Segoe UI Light"/>
                <a:cs typeface="Segoe UI Light"/>
              </a:rPr>
              <a:t> th</a:t>
            </a:r>
            <a:r>
              <a:rPr sz="1800" spc="0" baseline="2088" dirty="0" smtClean="0">
                <a:latin typeface="Segoe UI Light"/>
                <a:cs typeface="Segoe UI Light"/>
              </a:rPr>
              <a:t>e</a:t>
            </a:r>
            <a:r>
              <a:rPr sz="1800" spc="-9" baseline="2088" dirty="0" smtClean="0">
                <a:latin typeface="Segoe UI Light"/>
                <a:cs typeface="Segoe UI Light"/>
              </a:rPr>
              <a:t> </a:t>
            </a:r>
            <a:r>
              <a:rPr sz="1800" spc="0" baseline="2088" dirty="0" smtClean="0">
                <a:latin typeface="Segoe UI Light"/>
                <a:cs typeface="Segoe UI Light"/>
              </a:rPr>
              <a:t>school</a:t>
            </a:r>
            <a:endParaRPr sz="1200" dirty="0">
              <a:latin typeface="Segoe UI Light"/>
              <a:cs typeface="Segoe UI Light"/>
            </a:endParaRPr>
          </a:p>
          <a:p>
            <a:pPr marL="12700" marR="22859" algn="just">
              <a:lnSpc>
                <a:spcPts val="1440"/>
              </a:lnSpc>
              <a:spcBef>
                <a:spcPts val="3"/>
              </a:spcBef>
            </a:pPr>
            <a:r>
              <a:rPr sz="1200" spc="0" dirty="0" smtClean="0">
                <a:latin typeface="Segoe UI Light"/>
                <a:cs typeface="Segoe UI Light"/>
              </a:rPr>
              <a:t>by</a:t>
            </a:r>
            <a:r>
              <a:rPr sz="1200" spc="4" dirty="0" smtClean="0">
                <a:latin typeface="Segoe UI Light"/>
                <a:cs typeface="Segoe UI Light"/>
              </a:rPr>
              <a:t> </a:t>
            </a:r>
            <a:r>
              <a:rPr sz="1200" spc="0" dirty="0" smtClean="0">
                <a:latin typeface="Segoe UI Light"/>
                <a:cs typeface="Segoe UI Light"/>
              </a:rPr>
              <a:t>d</a:t>
            </a:r>
            <a:r>
              <a:rPr sz="1200" spc="-4" dirty="0" smtClean="0">
                <a:latin typeface="Segoe UI Light"/>
                <a:cs typeface="Segoe UI Light"/>
              </a:rPr>
              <a:t>e</a:t>
            </a:r>
            <a:r>
              <a:rPr sz="1200" spc="0" dirty="0" smtClean="0">
                <a:latin typeface="Segoe UI Light"/>
                <a:cs typeface="Segoe UI Light"/>
              </a:rPr>
              <a:t>v</a:t>
            </a:r>
            <a:r>
              <a:rPr sz="1200" spc="-9" dirty="0" smtClean="0">
                <a:latin typeface="Segoe UI Light"/>
                <a:cs typeface="Segoe UI Light"/>
              </a:rPr>
              <a:t>e</a:t>
            </a:r>
            <a:r>
              <a:rPr sz="1200" spc="4" dirty="0" smtClean="0">
                <a:latin typeface="Segoe UI Light"/>
                <a:cs typeface="Segoe UI Light"/>
              </a:rPr>
              <a:t>l</a:t>
            </a:r>
            <a:r>
              <a:rPr sz="1200" spc="0" dirty="0" smtClean="0">
                <a:latin typeface="Segoe UI Light"/>
                <a:cs typeface="Segoe UI Light"/>
              </a:rPr>
              <a:t>op</a:t>
            </a:r>
            <a:r>
              <a:rPr sz="1200" spc="4" dirty="0" smtClean="0">
                <a:latin typeface="Segoe UI Light"/>
                <a:cs typeface="Segoe UI Light"/>
              </a:rPr>
              <a:t>in</a:t>
            </a:r>
            <a:r>
              <a:rPr sz="1200" spc="0" dirty="0" smtClean="0">
                <a:latin typeface="Segoe UI Light"/>
                <a:cs typeface="Segoe UI Light"/>
              </a:rPr>
              <a:t>g</a:t>
            </a:r>
            <a:r>
              <a:rPr sz="1200" spc="4" dirty="0" smtClean="0">
                <a:latin typeface="Segoe UI Light"/>
                <a:cs typeface="Segoe UI Light"/>
              </a:rPr>
              <a:t> </a:t>
            </a:r>
            <a:r>
              <a:rPr sz="1200" spc="0" dirty="0" smtClean="0">
                <a:latin typeface="Segoe UI Light"/>
                <a:cs typeface="Segoe UI Light"/>
              </a:rPr>
              <a:t>s</a:t>
            </a:r>
            <a:r>
              <a:rPr sz="1200" spc="4" dirty="0" smtClean="0">
                <a:latin typeface="Segoe UI Light"/>
                <a:cs typeface="Segoe UI Light"/>
              </a:rPr>
              <a:t>tu</a:t>
            </a:r>
            <a:r>
              <a:rPr sz="1200" spc="0" dirty="0" smtClean="0">
                <a:latin typeface="Segoe UI Light"/>
                <a:cs typeface="Segoe UI Light"/>
              </a:rPr>
              <a:t>d</a:t>
            </a:r>
            <a:r>
              <a:rPr sz="1200" spc="-4" dirty="0" smtClean="0">
                <a:latin typeface="Segoe UI Light"/>
                <a:cs typeface="Segoe UI Light"/>
              </a:rPr>
              <a:t>e</a:t>
            </a:r>
            <a:r>
              <a:rPr sz="1200" spc="4" dirty="0" smtClean="0">
                <a:latin typeface="Segoe UI Light"/>
                <a:cs typeface="Segoe UI Light"/>
              </a:rPr>
              <a:t>nt</a:t>
            </a:r>
            <a:r>
              <a:rPr sz="1200" spc="0" dirty="0" smtClean="0">
                <a:latin typeface="Segoe UI Light"/>
                <a:cs typeface="Segoe UI Light"/>
              </a:rPr>
              <a:t>s</a:t>
            </a:r>
            <a:r>
              <a:rPr sz="1200" spc="-25" dirty="0" smtClean="0">
                <a:latin typeface="Segoe UI Light"/>
                <a:cs typeface="Segoe UI Light"/>
              </a:rPr>
              <a:t> </a:t>
            </a:r>
            <a:r>
              <a:rPr sz="1200" spc="4" dirty="0" smtClean="0">
                <a:latin typeface="Segoe UI Light"/>
                <a:cs typeface="Segoe UI Light"/>
              </a:rPr>
              <a:t>th</a:t>
            </a:r>
            <a:r>
              <a:rPr sz="1200" spc="-4" dirty="0" smtClean="0">
                <a:latin typeface="Segoe UI Light"/>
                <a:cs typeface="Segoe UI Light"/>
              </a:rPr>
              <a:t>a</a:t>
            </a:r>
            <a:r>
              <a:rPr sz="1200" spc="0" dirty="0" smtClean="0">
                <a:latin typeface="Segoe UI Light"/>
                <a:cs typeface="Segoe UI Light"/>
              </a:rPr>
              <a:t>t </a:t>
            </a:r>
            <a:r>
              <a:rPr sz="1200" spc="4" dirty="0" smtClean="0">
                <a:latin typeface="Segoe UI Light"/>
                <a:cs typeface="Segoe UI Light"/>
              </a:rPr>
              <a:t>h</a:t>
            </a:r>
            <a:r>
              <a:rPr sz="1200" spc="-4" dirty="0" smtClean="0">
                <a:latin typeface="Segoe UI Light"/>
                <a:cs typeface="Segoe UI Light"/>
              </a:rPr>
              <a:t>a</a:t>
            </a:r>
            <a:r>
              <a:rPr sz="1200" spc="0" dirty="0" smtClean="0">
                <a:latin typeface="Segoe UI Light"/>
                <a:cs typeface="Segoe UI Light"/>
              </a:rPr>
              <a:t>ve</a:t>
            </a:r>
            <a:r>
              <a:rPr sz="1200" spc="-14" dirty="0" smtClean="0">
                <a:latin typeface="Segoe UI Light"/>
                <a:cs typeface="Segoe UI Light"/>
              </a:rPr>
              <a:t> </a:t>
            </a:r>
            <a:r>
              <a:rPr sz="1200" spc="0" dirty="0" smtClean="0">
                <a:latin typeface="Segoe UI Light"/>
                <a:cs typeface="Segoe UI Light"/>
              </a:rPr>
              <a:t>a</a:t>
            </a:r>
            <a:r>
              <a:rPr sz="1200" spc="-9" dirty="0" smtClean="0">
                <a:latin typeface="Segoe UI Light"/>
                <a:cs typeface="Segoe UI Light"/>
              </a:rPr>
              <a:t> </a:t>
            </a:r>
            <a:r>
              <a:rPr sz="1200" spc="0" dirty="0" smtClean="0">
                <a:latin typeface="Segoe UI Light"/>
                <a:cs typeface="Segoe UI Light"/>
              </a:rPr>
              <a:t>pos</a:t>
            </a:r>
            <a:r>
              <a:rPr sz="1200" spc="4" dirty="0" smtClean="0">
                <a:latin typeface="Segoe UI Light"/>
                <a:cs typeface="Segoe UI Light"/>
              </a:rPr>
              <a:t>iti</a:t>
            </a:r>
            <a:r>
              <a:rPr sz="1200" spc="0" dirty="0" smtClean="0">
                <a:latin typeface="Segoe UI Light"/>
                <a:cs typeface="Segoe UI Light"/>
              </a:rPr>
              <a:t>ve</a:t>
            </a:r>
            <a:r>
              <a:rPr sz="1200" spc="-14" dirty="0" smtClean="0">
                <a:latin typeface="Segoe UI Light"/>
                <a:cs typeface="Segoe UI Light"/>
              </a:rPr>
              <a:t> </a:t>
            </a:r>
            <a:r>
              <a:rPr sz="1200" spc="-4" dirty="0" smtClean="0">
                <a:latin typeface="Segoe UI Light"/>
                <a:cs typeface="Segoe UI Light"/>
              </a:rPr>
              <a:t>a</a:t>
            </a:r>
            <a:r>
              <a:rPr sz="1200" spc="4" dirty="0" smtClean="0">
                <a:latin typeface="Segoe UI Light"/>
                <a:cs typeface="Segoe UI Light"/>
              </a:rPr>
              <a:t>ttitu</a:t>
            </a:r>
            <a:r>
              <a:rPr sz="1200" spc="0" dirty="0" smtClean="0">
                <a:latin typeface="Segoe UI Light"/>
                <a:cs typeface="Segoe UI Light"/>
              </a:rPr>
              <a:t>de</a:t>
            </a:r>
            <a:r>
              <a:rPr sz="1200" spc="-9" dirty="0" smtClean="0">
                <a:latin typeface="Segoe UI Light"/>
                <a:cs typeface="Segoe UI Light"/>
              </a:rPr>
              <a:t> </a:t>
            </a:r>
            <a:r>
              <a:rPr sz="1200" spc="4" dirty="0" smtClean="0">
                <a:latin typeface="Segoe UI Light"/>
                <a:cs typeface="Segoe UI Light"/>
              </a:rPr>
              <a:t>t</a:t>
            </a:r>
            <a:r>
              <a:rPr sz="1200" spc="0" dirty="0" smtClean="0">
                <a:latin typeface="Segoe UI Light"/>
                <a:cs typeface="Segoe UI Light"/>
              </a:rPr>
              <a:t>owa</a:t>
            </a:r>
            <a:r>
              <a:rPr sz="1200" spc="-25" dirty="0" smtClean="0">
                <a:latin typeface="Segoe UI Light"/>
                <a:cs typeface="Segoe UI Light"/>
              </a:rPr>
              <a:t>r</a:t>
            </a:r>
            <a:r>
              <a:rPr sz="1200" spc="0" dirty="0" smtClean="0">
                <a:latin typeface="Segoe UI Light"/>
                <a:cs typeface="Segoe UI Light"/>
              </a:rPr>
              <a:t>ds</a:t>
            </a:r>
            <a:r>
              <a:rPr lang="en-US" sz="1200" dirty="0">
                <a:latin typeface="Segoe UI Light"/>
                <a:cs typeface="Segoe UI Light"/>
              </a:rPr>
              <a:t> </a:t>
            </a:r>
            <a:r>
              <a:rPr sz="1200" spc="4" dirty="0" smtClean="0">
                <a:latin typeface="Segoe UI Light"/>
                <a:cs typeface="Segoe UI Light"/>
              </a:rPr>
              <a:t>l</a:t>
            </a:r>
            <a:r>
              <a:rPr sz="1200" spc="-4" dirty="0" smtClean="0">
                <a:latin typeface="Segoe UI Light"/>
                <a:cs typeface="Segoe UI Light"/>
              </a:rPr>
              <a:t>ea</a:t>
            </a:r>
            <a:r>
              <a:rPr sz="1200" spc="0" dirty="0" smtClean="0">
                <a:latin typeface="Segoe UI Light"/>
                <a:cs typeface="Segoe UI Light"/>
              </a:rPr>
              <a:t>rn</a:t>
            </a:r>
            <a:r>
              <a:rPr sz="1200" spc="4" dirty="0" smtClean="0">
                <a:latin typeface="Segoe UI Light"/>
                <a:cs typeface="Segoe UI Light"/>
              </a:rPr>
              <a:t>in</a:t>
            </a:r>
            <a:r>
              <a:rPr sz="1200" spc="0" dirty="0" smtClean="0">
                <a:latin typeface="Segoe UI Light"/>
                <a:cs typeface="Segoe UI Light"/>
              </a:rPr>
              <a:t>g,</a:t>
            </a:r>
            <a:r>
              <a:rPr sz="1200" spc="-29" dirty="0" smtClean="0">
                <a:latin typeface="Segoe UI Light"/>
                <a:cs typeface="Segoe UI Light"/>
              </a:rPr>
              <a:t> </a:t>
            </a:r>
            <a:r>
              <a:rPr sz="1200" spc="-4" dirty="0" smtClean="0">
                <a:latin typeface="Segoe UI Light"/>
                <a:cs typeface="Segoe UI Light"/>
              </a:rPr>
              <a:t>ca</a:t>
            </a:r>
            <a:r>
              <a:rPr sz="1200" spc="0" dirty="0" smtClean="0">
                <a:latin typeface="Segoe UI Light"/>
                <a:cs typeface="Segoe UI Light"/>
              </a:rPr>
              <a:t>n t</a:t>
            </a:r>
            <a:r>
              <a:rPr sz="1200" spc="4" dirty="0" smtClean="0">
                <a:latin typeface="Segoe UI Light"/>
                <a:cs typeface="Segoe UI Light"/>
              </a:rPr>
              <a:t>hin</a:t>
            </a:r>
            <a:r>
              <a:rPr sz="1200" spc="0" dirty="0" smtClean="0">
                <a:latin typeface="Segoe UI Light"/>
                <a:cs typeface="Segoe UI Light"/>
              </a:rPr>
              <a:t>k</a:t>
            </a:r>
            <a:r>
              <a:rPr sz="1200" spc="-19" dirty="0" smtClean="0">
                <a:latin typeface="Segoe UI Light"/>
                <a:cs typeface="Segoe UI Light"/>
              </a:rPr>
              <a:t> </a:t>
            </a:r>
            <a:r>
              <a:rPr sz="1200" spc="-4" dirty="0" smtClean="0">
                <a:latin typeface="Segoe UI Light"/>
                <a:cs typeface="Segoe UI Light"/>
              </a:rPr>
              <a:t>c</a:t>
            </a:r>
            <a:r>
              <a:rPr sz="1200" spc="0" dirty="0" smtClean="0">
                <a:latin typeface="Segoe UI Light"/>
                <a:cs typeface="Segoe UI Light"/>
              </a:rPr>
              <a:t>r</a:t>
            </a:r>
            <a:r>
              <a:rPr sz="1200" spc="4" dirty="0" smtClean="0">
                <a:latin typeface="Segoe UI Light"/>
                <a:cs typeface="Segoe UI Light"/>
              </a:rPr>
              <a:t>i</a:t>
            </a:r>
            <a:r>
              <a:rPr sz="1200" spc="0" dirty="0" smtClean="0">
                <a:latin typeface="Segoe UI Light"/>
                <a:cs typeface="Segoe UI Light"/>
              </a:rPr>
              <a:t>t</a:t>
            </a:r>
            <a:r>
              <a:rPr sz="1200" spc="4" dirty="0" smtClean="0">
                <a:latin typeface="Segoe UI Light"/>
                <a:cs typeface="Segoe UI Light"/>
              </a:rPr>
              <a:t>i</a:t>
            </a:r>
            <a:r>
              <a:rPr sz="1200" spc="-4" dirty="0" smtClean="0">
                <a:latin typeface="Segoe UI Light"/>
                <a:cs typeface="Segoe UI Light"/>
              </a:rPr>
              <a:t>ca</a:t>
            </a:r>
            <a:r>
              <a:rPr sz="1200" spc="4" dirty="0" smtClean="0">
                <a:latin typeface="Segoe UI Light"/>
                <a:cs typeface="Segoe UI Light"/>
              </a:rPr>
              <a:t>ll</a:t>
            </a:r>
            <a:r>
              <a:rPr sz="1200" spc="0" dirty="0" smtClean="0">
                <a:latin typeface="Segoe UI Light"/>
                <a:cs typeface="Segoe UI Light"/>
              </a:rPr>
              <a:t>y</a:t>
            </a:r>
            <a:r>
              <a:rPr sz="1200" spc="25" dirty="0" smtClean="0">
                <a:latin typeface="Segoe UI Light"/>
                <a:cs typeface="Segoe UI Light"/>
              </a:rPr>
              <a:t> </a:t>
            </a:r>
            <a:r>
              <a:rPr sz="1200" spc="-4" dirty="0" smtClean="0">
                <a:latin typeface="Segoe UI Light"/>
                <a:cs typeface="Segoe UI Light"/>
              </a:rPr>
              <a:t>a</a:t>
            </a:r>
            <a:r>
              <a:rPr sz="1200" spc="4" dirty="0" smtClean="0">
                <a:latin typeface="Segoe UI Light"/>
                <a:cs typeface="Segoe UI Light"/>
              </a:rPr>
              <a:t>n</a:t>
            </a:r>
            <a:r>
              <a:rPr sz="1200" spc="0" dirty="0" smtClean="0">
                <a:latin typeface="Segoe UI Light"/>
                <a:cs typeface="Segoe UI Light"/>
              </a:rPr>
              <a:t>d</a:t>
            </a:r>
            <a:r>
              <a:rPr sz="1200" spc="-14" dirty="0" smtClean="0">
                <a:latin typeface="Segoe UI Light"/>
                <a:cs typeface="Segoe UI Light"/>
              </a:rPr>
              <a:t> </a:t>
            </a:r>
            <a:r>
              <a:rPr sz="1200" spc="-4" dirty="0" smtClean="0">
                <a:latin typeface="Segoe UI Light"/>
                <a:cs typeface="Segoe UI Light"/>
              </a:rPr>
              <a:t>c</a:t>
            </a:r>
            <a:r>
              <a:rPr sz="1200" spc="-25" dirty="0" smtClean="0">
                <a:latin typeface="Segoe UI Light"/>
                <a:cs typeface="Segoe UI Light"/>
              </a:rPr>
              <a:t>r</a:t>
            </a:r>
            <a:r>
              <a:rPr sz="1200" spc="-4" dirty="0" smtClean="0">
                <a:latin typeface="Segoe UI Light"/>
                <a:cs typeface="Segoe UI Light"/>
              </a:rPr>
              <a:t>ea</a:t>
            </a:r>
            <a:r>
              <a:rPr sz="1200" spc="0" dirty="0" smtClean="0">
                <a:latin typeface="Segoe UI Light"/>
                <a:cs typeface="Segoe UI Light"/>
              </a:rPr>
              <a:t>t</a:t>
            </a:r>
            <a:r>
              <a:rPr sz="1200" spc="4" dirty="0" smtClean="0">
                <a:latin typeface="Segoe UI Light"/>
                <a:cs typeface="Segoe UI Light"/>
              </a:rPr>
              <a:t>i</a:t>
            </a:r>
            <a:r>
              <a:rPr sz="1200" spc="-4" dirty="0" smtClean="0">
                <a:latin typeface="Segoe UI Light"/>
                <a:cs typeface="Segoe UI Light"/>
              </a:rPr>
              <a:t>ve</a:t>
            </a:r>
            <a:r>
              <a:rPr sz="1200" spc="4" dirty="0" smtClean="0">
                <a:latin typeface="Segoe UI Light"/>
                <a:cs typeface="Segoe UI Light"/>
              </a:rPr>
              <a:t>l</a:t>
            </a:r>
            <a:r>
              <a:rPr sz="1200" spc="0" dirty="0" smtClean="0">
                <a:latin typeface="Segoe UI Light"/>
                <a:cs typeface="Segoe UI Light"/>
              </a:rPr>
              <a:t>y</a:t>
            </a:r>
            <a:r>
              <a:rPr sz="1200" spc="25" dirty="0" smtClean="0">
                <a:latin typeface="Segoe UI Light"/>
                <a:cs typeface="Segoe UI Light"/>
              </a:rPr>
              <a:t> </a:t>
            </a:r>
            <a:r>
              <a:rPr sz="1200" spc="-4" dirty="0" smtClean="0">
                <a:latin typeface="Segoe UI Light"/>
                <a:cs typeface="Segoe UI Light"/>
              </a:rPr>
              <a:t>a</a:t>
            </a:r>
            <a:r>
              <a:rPr sz="1200" spc="4" dirty="0" smtClean="0">
                <a:latin typeface="Segoe UI Light"/>
                <a:cs typeface="Segoe UI Light"/>
              </a:rPr>
              <a:t>n</a:t>
            </a:r>
            <a:r>
              <a:rPr sz="1200" spc="0" dirty="0" smtClean="0">
                <a:latin typeface="Segoe UI Light"/>
                <a:cs typeface="Segoe UI Light"/>
              </a:rPr>
              <a:t>d</a:t>
            </a:r>
            <a:r>
              <a:rPr sz="1200" spc="-14" dirty="0" smtClean="0">
                <a:latin typeface="Segoe UI Light"/>
                <a:cs typeface="Segoe UI Light"/>
              </a:rPr>
              <a:t> </a:t>
            </a:r>
            <a:r>
              <a:rPr sz="1200" spc="0" dirty="0" smtClean="0">
                <a:latin typeface="Segoe UI Light"/>
                <a:cs typeface="Segoe UI Light"/>
              </a:rPr>
              <a:t>t</a:t>
            </a:r>
            <a:r>
              <a:rPr sz="1200" spc="4" dirty="0" smtClean="0">
                <a:latin typeface="Segoe UI Light"/>
                <a:cs typeface="Segoe UI Light"/>
              </a:rPr>
              <a:t>h</a:t>
            </a:r>
            <a:r>
              <a:rPr sz="1200" spc="0" dirty="0" smtClean="0">
                <a:latin typeface="Segoe UI Light"/>
                <a:cs typeface="Segoe UI Light"/>
              </a:rPr>
              <a:t>e</a:t>
            </a:r>
            <a:r>
              <a:rPr sz="1200" spc="-9" dirty="0" smtClean="0">
                <a:latin typeface="Segoe UI Light"/>
                <a:cs typeface="Segoe UI Light"/>
              </a:rPr>
              <a:t> </a:t>
            </a:r>
            <a:r>
              <a:rPr sz="1200" spc="-4" dirty="0" smtClean="0">
                <a:latin typeface="Segoe UI Light"/>
                <a:cs typeface="Segoe UI Light"/>
              </a:rPr>
              <a:t>a</a:t>
            </a:r>
            <a:r>
              <a:rPr sz="1200" spc="0" dirty="0" smtClean="0">
                <a:latin typeface="Segoe UI Light"/>
                <a:cs typeface="Segoe UI Light"/>
              </a:rPr>
              <a:t>bi</a:t>
            </a:r>
            <a:r>
              <a:rPr sz="1200" spc="4" dirty="0" smtClean="0">
                <a:latin typeface="Segoe UI Light"/>
                <a:cs typeface="Segoe UI Light"/>
              </a:rPr>
              <a:t>li</a:t>
            </a:r>
            <a:r>
              <a:rPr sz="1200" spc="0" dirty="0" smtClean="0">
                <a:latin typeface="Segoe UI Light"/>
                <a:cs typeface="Segoe UI Light"/>
              </a:rPr>
              <a:t>ty</a:t>
            </a:r>
            <a:r>
              <a:rPr sz="1200" spc="-4" dirty="0" smtClean="0">
                <a:latin typeface="Segoe UI Light"/>
                <a:cs typeface="Segoe UI Light"/>
              </a:rPr>
              <a:t> </a:t>
            </a:r>
            <a:r>
              <a:rPr sz="1200" spc="0" dirty="0" smtClean="0">
                <a:latin typeface="Segoe UI Light"/>
                <a:cs typeface="Segoe UI Light"/>
              </a:rPr>
              <a:t>to</a:t>
            </a:r>
            <a:r>
              <a:rPr sz="1200" spc="9" dirty="0" smtClean="0">
                <a:latin typeface="Segoe UI Light"/>
                <a:cs typeface="Segoe UI Light"/>
              </a:rPr>
              <a:t> </a:t>
            </a:r>
            <a:r>
              <a:rPr sz="1200" spc="0" dirty="0" smtClean="0">
                <a:latin typeface="Segoe UI Light"/>
                <a:cs typeface="Segoe UI Light"/>
              </a:rPr>
              <a:t>be</a:t>
            </a:r>
            <a:endParaRPr sz="1200" dirty="0">
              <a:latin typeface="Segoe UI Light"/>
              <a:cs typeface="Segoe UI Light"/>
            </a:endParaRPr>
          </a:p>
          <a:p>
            <a:pPr marL="12700" marR="22859" algn="just">
              <a:lnSpc>
                <a:spcPts val="1440"/>
              </a:lnSpc>
            </a:pPr>
            <a:r>
              <a:rPr sz="1200" spc="4" dirty="0" smtClean="0">
                <a:latin typeface="Segoe UI Light"/>
                <a:cs typeface="Segoe UI Light"/>
              </a:rPr>
              <a:t>in</a:t>
            </a:r>
            <a:r>
              <a:rPr sz="1200" spc="0" dirty="0" smtClean="0">
                <a:latin typeface="Segoe UI Light"/>
                <a:cs typeface="Segoe UI Light"/>
              </a:rPr>
              <a:t>d</a:t>
            </a:r>
            <a:r>
              <a:rPr sz="1200" spc="-4" dirty="0" smtClean="0">
                <a:latin typeface="Segoe UI Light"/>
                <a:cs typeface="Segoe UI Light"/>
              </a:rPr>
              <a:t>e</a:t>
            </a:r>
            <a:r>
              <a:rPr sz="1200" spc="0" dirty="0" smtClean="0">
                <a:latin typeface="Segoe UI Light"/>
                <a:cs typeface="Segoe UI Light"/>
              </a:rPr>
              <a:t>p</a:t>
            </a:r>
            <a:r>
              <a:rPr sz="1200" spc="-4" dirty="0" smtClean="0">
                <a:latin typeface="Segoe UI Light"/>
                <a:cs typeface="Segoe UI Light"/>
              </a:rPr>
              <a:t>e</a:t>
            </a:r>
            <a:r>
              <a:rPr sz="1200" spc="4" dirty="0" smtClean="0">
                <a:latin typeface="Segoe UI Light"/>
                <a:cs typeface="Segoe UI Light"/>
              </a:rPr>
              <a:t>n</a:t>
            </a:r>
            <a:r>
              <a:rPr sz="1200" spc="0" dirty="0" smtClean="0">
                <a:latin typeface="Segoe UI Light"/>
                <a:cs typeface="Segoe UI Light"/>
              </a:rPr>
              <a:t>d</a:t>
            </a:r>
            <a:r>
              <a:rPr sz="1200" spc="-4" dirty="0" smtClean="0">
                <a:latin typeface="Segoe UI Light"/>
                <a:cs typeface="Segoe UI Light"/>
              </a:rPr>
              <a:t>e</a:t>
            </a:r>
            <a:r>
              <a:rPr sz="1200" spc="4" dirty="0" smtClean="0">
                <a:latin typeface="Segoe UI Light"/>
                <a:cs typeface="Segoe UI Light"/>
              </a:rPr>
              <a:t>n</a:t>
            </a:r>
            <a:r>
              <a:rPr sz="1200" spc="0" dirty="0" smtClean="0">
                <a:latin typeface="Segoe UI Light"/>
                <a:cs typeface="Segoe UI Light"/>
              </a:rPr>
              <a:t>t</a:t>
            </a:r>
            <a:r>
              <a:rPr sz="1200" spc="-25" dirty="0" smtClean="0">
                <a:latin typeface="Segoe UI Light"/>
                <a:cs typeface="Segoe UI Light"/>
              </a:rPr>
              <a:t> </a:t>
            </a:r>
            <a:r>
              <a:rPr sz="1200" spc="-4" dirty="0" smtClean="0">
                <a:latin typeface="Segoe UI Light"/>
                <a:cs typeface="Segoe UI Light"/>
              </a:rPr>
              <a:t>‘</a:t>
            </a:r>
            <a:r>
              <a:rPr sz="1200" spc="4" dirty="0" smtClean="0">
                <a:latin typeface="Segoe UI Light"/>
                <a:cs typeface="Segoe UI Light"/>
              </a:rPr>
              <a:t>lif</a:t>
            </a:r>
            <a:r>
              <a:rPr sz="1200" spc="-4" dirty="0" smtClean="0">
                <a:latin typeface="Segoe UI Light"/>
                <a:cs typeface="Segoe UI Light"/>
              </a:rPr>
              <a:t>e</a:t>
            </a:r>
            <a:r>
              <a:rPr sz="1200" spc="4" dirty="0" smtClean="0">
                <a:latin typeface="Segoe UI Light"/>
                <a:cs typeface="Segoe UI Light"/>
              </a:rPr>
              <a:t>l</a:t>
            </a:r>
            <a:r>
              <a:rPr sz="1200" spc="0" dirty="0" smtClean="0">
                <a:latin typeface="Segoe UI Light"/>
                <a:cs typeface="Segoe UI Light"/>
              </a:rPr>
              <a:t>o</a:t>
            </a:r>
            <a:r>
              <a:rPr sz="1200" spc="4" dirty="0" smtClean="0">
                <a:latin typeface="Segoe UI Light"/>
                <a:cs typeface="Segoe UI Light"/>
              </a:rPr>
              <a:t>n</a:t>
            </a:r>
            <a:r>
              <a:rPr sz="1200" spc="0" dirty="0" smtClean="0">
                <a:latin typeface="Segoe UI Light"/>
                <a:cs typeface="Segoe UI Light"/>
              </a:rPr>
              <a:t>g</a:t>
            </a:r>
            <a:r>
              <a:rPr sz="1200" spc="-14" dirty="0" smtClean="0">
                <a:latin typeface="Segoe UI Light"/>
                <a:cs typeface="Segoe UI Light"/>
              </a:rPr>
              <a:t> </a:t>
            </a:r>
            <a:r>
              <a:rPr sz="1200" spc="4" dirty="0" smtClean="0">
                <a:latin typeface="Segoe UI Light"/>
                <a:cs typeface="Segoe UI Light"/>
              </a:rPr>
              <a:t>l</a:t>
            </a:r>
            <a:r>
              <a:rPr sz="1200" spc="-4" dirty="0" smtClean="0">
                <a:latin typeface="Segoe UI Light"/>
                <a:cs typeface="Segoe UI Light"/>
              </a:rPr>
              <a:t>ea</a:t>
            </a:r>
            <a:r>
              <a:rPr sz="1200" spc="0" dirty="0" smtClean="0">
                <a:latin typeface="Segoe UI Light"/>
                <a:cs typeface="Segoe UI Light"/>
              </a:rPr>
              <a:t>r</a:t>
            </a:r>
            <a:r>
              <a:rPr sz="1200" spc="4" dirty="0" smtClean="0">
                <a:latin typeface="Segoe UI Light"/>
                <a:cs typeface="Segoe UI Light"/>
              </a:rPr>
              <a:t>n</a:t>
            </a:r>
            <a:r>
              <a:rPr sz="1200" spc="-4" dirty="0" smtClean="0">
                <a:latin typeface="Segoe UI Light"/>
                <a:cs typeface="Segoe UI Light"/>
              </a:rPr>
              <a:t>e</a:t>
            </a:r>
            <a:r>
              <a:rPr sz="1200" spc="9" dirty="0" smtClean="0">
                <a:latin typeface="Segoe UI Light"/>
                <a:cs typeface="Segoe UI Light"/>
              </a:rPr>
              <a:t>r</a:t>
            </a:r>
            <a:r>
              <a:rPr sz="1200" spc="0" dirty="0" smtClean="0">
                <a:latin typeface="Segoe UI Light"/>
                <a:cs typeface="Segoe UI Light"/>
              </a:rPr>
              <a:t>s</a:t>
            </a:r>
            <a:r>
              <a:rPr sz="1200" spc="-100" dirty="0" smtClean="0">
                <a:latin typeface="Segoe UI Light"/>
                <a:cs typeface="Segoe UI Light"/>
              </a:rPr>
              <a:t>’</a:t>
            </a:r>
            <a:r>
              <a:rPr sz="1200" spc="0" dirty="0" smtClean="0">
                <a:latin typeface="Segoe UI Light"/>
                <a:cs typeface="Segoe UI Light"/>
              </a:rPr>
              <a:t>.</a:t>
            </a:r>
            <a:r>
              <a:rPr sz="1200" spc="-4" dirty="0" smtClean="0">
                <a:latin typeface="Segoe UI Light"/>
                <a:cs typeface="Segoe UI Light"/>
              </a:rPr>
              <a:t> </a:t>
            </a:r>
            <a:endParaRPr lang="en-US" sz="1200" spc="-4" dirty="0" smtClean="0">
              <a:latin typeface="Segoe UI Light"/>
              <a:cs typeface="Segoe UI Light"/>
            </a:endParaRPr>
          </a:p>
          <a:p>
            <a:pPr marL="12700" marR="22859" algn="just">
              <a:lnSpc>
                <a:spcPts val="1440"/>
              </a:lnSpc>
            </a:pPr>
            <a:endParaRPr lang="en-US" sz="1200" spc="-4" dirty="0">
              <a:latin typeface="Segoe UI Light"/>
              <a:cs typeface="Segoe UI Light"/>
            </a:endParaRPr>
          </a:p>
          <a:p>
            <a:pPr marL="12700" marR="22859" algn="just">
              <a:lnSpc>
                <a:spcPts val="1440"/>
              </a:lnSpc>
            </a:pPr>
            <a:r>
              <a:rPr sz="1200" spc="0" dirty="0" smtClean="0">
                <a:latin typeface="Segoe UI Light"/>
                <a:cs typeface="Segoe UI Light"/>
              </a:rPr>
              <a:t>Le</a:t>
            </a:r>
            <a:r>
              <a:rPr sz="1200" spc="-9" dirty="0" smtClean="0">
                <a:latin typeface="Segoe UI Light"/>
                <a:cs typeface="Segoe UI Light"/>
              </a:rPr>
              <a:t>a</a:t>
            </a:r>
            <a:r>
              <a:rPr sz="1200" spc="0" dirty="0" smtClean="0">
                <a:latin typeface="Segoe UI Light"/>
                <a:cs typeface="Segoe UI Light"/>
              </a:rPr>
              <a:t>d</a:t>
            </a:r>
            <a:r>
              <a:rPr sz="1200" spc="-4" dirty="0" smtClean="0">
                <a:latin typeface="Segoe UI Light"/>
                <a:cs typeface="Segoe UI Light"/>
              </a:rPr>
              <a:t>e</a:t>
            </a:r>
            <a:r>
              <a:rPr sz="1200" spc="9" dirty="0" smtClean="0">
                <a:latin typeface="Segoe UI Light"/>
                <a:cs typeface="Segoe UI Light"/>
              </a:rPr>
              <a:t>r</a:t>
            </a:r>
            <a:r>
              <a:rPr sz="1200" spc="0" dirty="0" smtClean="0">
                <a:latin typeface="Segoe UI Light"/>
                <a:cs typeface="Segoe UI Light"/>
              </a:rPr>
              <a:t>s</a:t>
            </a:r>
            <a:r>
              <a:rPr sz="1200" spc="4" dirty="0" smtClean="0">
                <a:latin typeface="Segoe UI Light"/>
                <a:cs typeface="Segoe UI Light"/>
              </a:rPr>
              <a:t>hi</a:t>
            </a:r>
            <a:r>
              <a:rPr sz="1200" spc="0" dirty="0" smtClean="0">
                <a:latin typeface="Segoe UI Light"/>
                <a:cs typeface="Segoe UI Light"/>
              </a:rPr>
              <a:t>p</a:t>
            </a:r>
            <a:r>
              <a:rPr sz="1200" spc="-4" dirty="0" smtClean="0">
                <a:latin typeface="Segoe UI Light"/>
                <a:cs typeface="Segoe UI Light"/>
              </a:rPr>
              <a:t> </a:t>
            </a:r>
            <a:r>
              <a:rPr sz="1200" spc="0" dirty="0" smtClean="0">
                <a:latin typeface="Segoe UI Light"/>
                <a:cs typeface="Segoe UI Light"/>
              </a:rPr>
              <a:t>p</a:t>
            </a:r>
            <a:r>
              <a:rPr sz="1200" spc="-25" dirty="0" smtClean="0">
                <a:latin typeface="Segoe UI Light"/>
                <a:cs typeface="Segoe UI Light"/>
              </a:rPr>
              <a:t>r</a:t>
            </a:r>
            <a:r>
              <a:rPr sz="1200" spc="0" dirty="0" smtClean="0">
                <a:latin typeface="Segoe UI Light"/>
                <a:cs typeface="Segoe UI Light"/>
              </a:rPr>
              <a:t>ogr</a:t>
            </a:r>
            <a:r>
              <a:rPr sz="1200" spc="-4" dirty="0" smtClean="0">
                <a:latin typeface="Segoe UI Light"/>
                <a:cs typeface="Segoe UI Light"/>
              </a:rPr>
              <a:t>a</a:t>
            </a:r>
            <a:r>
              <a:rPr sz="1200" spc="0" dirty="0" smtClean="0">
                <a:latin typeface="Segoe UI Light"/>
                <a:cs typeface="Segoe UI Light"/>
              </a:rPr>
              <a:t>ms</a:t>
            </a:r>
            <a:r>
              <a:rPr sz="1200" spc="4" dirty="0" smtClean="0">
                <a:latin typeface="Segoe UI Light"/>
                <a:cs typeface="Segoe UI Light"/>
              </a:rPr>
              <a:t> </a:t>
            </a:r>
            <a:r>
              <a:rPr sz="1200" spc="0" dirty="0" smtClean="0">
                <a:latin typeface="Segoe UI Light"/>
                <a:cs typeface="Segoe UI Light"/>
              </a:rPr>
              <a:t>w</a:t>
            </a:r>
            <a:r>
              <a:rPr sz="1200" spc="4" dirty="0" smtClean="0">
                <a:latin typeface="Segoe UI Light"/>
                <a:cs typeface="Segoe UI Light"/>
              </a:rPr>
              <a:t>i</a:t>
            </a:r>
            <a:r>
              <a:rPr sz="1200" spc="0" dirty="0" smtClean="0">
                <a:latin typeface="Segoe UI Light"/>
                <a:cs typeface="Segoe UI Light"/>
              </a:rPr>
              <a:t>th</a:t>
            </a:r>
            <a:r>
              <a:rPr sz="1200" spc="-9" dirty="0" smtClean="0">
                <a:latin typeface="Segoe UI Light"/>
                <a:cs typeface="Segoe UI Light"/>
              </a:rPr>
              <a:t> </a:t>
            </a:r>
            <a:r>
              <a:rPr sz="1200" spc="-4" dirty="0" smtClean="0">
                <a:latin typeface="Segoe UI Light"/>
                <a:cs typeface="Segoe UI Light"/>
              </a:rPr>
              <a:t>a</a:t>
            </a:r>
            <a:r>
              <a:rPr sz="1200" spc="0" dirty="0" smtClean="0">
                <a:latin typeface="Segoe UI Light"/>
                <a:cs typeface="Segoe UI Light"/>
              </a:rPr>
              <a:t>n</a:t>
            </a:r>
            <a:r>
              <a:rPr lang="en-US" sz="1200" dirty="0">
                <a:latin typeface="Segoe UI Light"/>
                <a:cs typeface="Segoe UI Light"/>
              </a:rPr>
              <a:t> </a:t>
            </a:r>
            <a:r>
              <a:rPr sz="1200" spc="-4" dirty="0" smtClean="0">
                <a:latin typeface="Segoe UI Light"/>
                <a:cs typeface="Segoe UI Light"/>
              </a:rPr>
              <a:t>e</a:t>
            </a:r>
            <a:r>
              <a:rPr sz="1200" spc="0" dirty="0" smtClean="0">
                <a:latin typeface="Segoe UI Light"/>
                <a:cs typeface="Segoe UI Light"/>
              </a:rPr>
              <a:t>mph</a:t>
            </a:r>
            <a:r>
              <a:rPr sz="1200" spc="-4" dirty="0" smtClean="0">
                <a:latin typeface="Segoe UI Light"/>
                <a:cs typeface="Segoe UI Light"/>
              </a:rPr>
              <a:t>a</a:t>
            </a:r>
            <a:r>
              <a:rPr sz="1200" spc="0" dirty="0" smtClean="0">
                <a:latin typeface="Segoe UI Light"/>
                <a:cs typeface="Segoe UI Light"/>
              </a:rPr>
              <a:t>s</a:t>
            </a:r>
            <a:r>
              <a:rPr sz="1200" spc="4" dirty="0" smtClean="0">
                <a:latin typeface="Segoe UI Light"/>
                <a:cs typeface="Segoe UI Light"/>
              </a:rPr>
              <a:t>i</a:t>
            </a:r>
            <a:r>
              <a:rPr sz="1200" spc="0" dirty="0" smtClean="0">
                <a:latin typeface="Segoe UI Light"/>
                <a:cs typeface="Segoe UI Light"/>
              </a:rPr>
              <a:t>s</a:t>
            </a:r>
            <a:r>
              <a:rPr sz="1200" spc="-14" dirty="0" smtClean="0">
                <a:latin typeface="Segoe UI Light"/>
                <a:cs typeface="Segoe UI Light"/>
              </a:rPr>
              <a:t> </a:t>
            </a:r>
            <a:r>
              <a:rPr sz="1200" spc="0" dirty="0" smtClean="0">
                <a:latin typeface="Segoe UI Light"/>
                <a:cs typeface="Segoe UI Light"/>
              </a:rPr>
              <a:t>on</a:t>
            </a:r>
            <a:r>
              <a:rPr sz="1200" spc="-9" dirty="0" smtClean="0">
                <a:latin typeface="Segoe UI Light"/>
                <a:cs typeface="Segoe UI Light"/>
              </a:rPr>
              <a:t> </a:t>
            </a:r>
            <a:r>
              <a:rPr sz="1200" spc="-4" dirty="0" smtClean="0">
                <a:latin typeface="Segoe UI Light"/>
                <a:cs typeface="Segoe UI Light"/>
              </a:rPr>
              <a:t>c</a:t>
            </a:r>
            <a:r>
              <a:rPr sz="1200" spc="0" dirty="0" smtClean="0">
                <a:latin typeface="Segoe UI Light"/>
                <a:cs typeface="Segoe UI Light"/>
              </a:rPr>
              <a:t>o</a:t>
            </a:r>
            <a:r>
              <a:rPr sz="1200" spc="-4" dirty="0" smtClean="0">
                <a:latin typeface="Segoe UI Light"/>
                <a:cs typeface="Segoe UI Light"/>
              </a:rPr>
              <a:t>m</a:t>
            </a:r>
            <a:r>
              <a:rPr sz="1200" spc="0" dirty="0" smtClean="0">
                <a:latin typeface="Segoe UI Light"/>
                <a:cs typeface="Segoe UI Light"/>
              </a:rPr>
              <a:t>mu</a:t>
            </a:r>
            <a:r>
              <a:rPr sz="1200" spc="9" dirty="0" smtClean="0">
                <a:latin typeface="Segoe UI Light"/>
                <a:cs typeface="Segoe UI Light"/>
              </a:rPr>
              <a:t>n</a:t>
            </a:r>
            <a:r>
              <a:rPr sz="1200" spc="4" dirty="0" smtClean="0">
                <a:latin typeface="Segoe UI Light"/>
                <a:cs typeface="Segoe UI Light"/>
              </a:rPr>
              <a:t>it</a:t>
            </a:r>
            <a:r>
              <a:rPr sz="1200" spc="0" dirty="0" smtClean="0">
                <a:latin typeface="Segoe UI Light"/>
                <a:cs typeface="Segoe UI Light"/>
              </a:rPr>
              <a:t>y</a:t>
            </a:r>
            <a:r>
              <a:rPr sz="1200" spc="4" dirty="0" smtClean="0">
                <a:latin typeface="Segoe UI Light"/>
                <a:cs typeface="Segoe UI Light"/>
              </a:rPr>
              <a:t> </a:t>
            </a:r>
            <a:r>
              <a:rPr sz="1200" spc="0" dirty="0" smtClean="0">
                <a:latin typeface="Segoe UI Light"/>
                <a:cs typeface="Segoe UI Light"/>
              </a:rPr>
              <a:t>s</a:t>
            </a:r>
            <a:r>
              <a:rPr sz="1200" spc="-4" dirty="0" smtClean="0">
                <a:latin typeface="Segoe UI Light"/>
                <a:cs typeface="Segoe UI Light"/>
              </a:rPr>
              <a:t>e</a:t>
            </a:r>
            <a:r>
              <a:rPr sz="1200" spc="69" dirty="0" smtClean="0">
                <a:latin typeface="Segoe UI Light"/>
                <a:cs typeface="Segoe UI Light"/>
              </a:rPr>
              <a:t>r</a:t>
            </a:r>
            <a:r>
              <a:rPr sz="1200" spc="0" dirty="0" smtClean="0">
                <a:latin typeface="Segoe UI Light"/>
                <a:cs typeface="Segoe UI Light"/>
              </a:rPr>
              <a:t>vice </a:t>
            </a:r>
            <a:r>
              <a:rPr sz="1200" spc="-4" dirty="0" smtClean="0">
                <a:latin typeface="Segoe UI Light"/>
                <a:cs typeface="Segoe UI Light"/>
              </a:rPr>
              <a:t>a</a:t>
            </a:r>
            <a:r>
              <a:rPr sz="1200" spc="4" dirty="0" smtClean="0">
                <a:latin typeface="Segoe UI Light"/>
                <a:cs typeface="Segoe UI Light"/>
              </a:rPr>
              <a:t>n</a:t>
            </a:r>
            <a:r>
              <a:rPr sz="1200" spc="0" dirty="0" smtClean="0">
                <a:latin typeface="Segoe UI Light"/>
                <a:cs typeface="Segoe UI Light"/>
              </a:rPr>
              <a:t>d</a:t>
            </a:r>
            <a:r>
              <a:rPr sz="1200" spc="-4" dirty="0" smtClean="0">
                <a:latin typeface="Segoe UI Light"/>
                <a:cs typeface="Segoe UI Light"/>
              </a:rPr>
              <a:t> </a:t>
            </a:r>
            <a:r>
              <a:rPr sz="1200" spc="0" dirty="0" smtClean="0">
                <a:latin typeface="Segoe UI Light"/>
                <a:cs typeface="Segoe UI Light"/>
              </a:rPr>
              <a:t>s</a:t>
            </a:r>
            <a:r>
              <a:rPr sz="1200" spc="4" dirty="0" smtClean="0">
                <a:latin typeface="Segoe UI Light"/>
                <a:cs typeface="Segoe UI Light"/>
              </a:rPr>
              <a:t>u</a:t>
            </a:r>
            <a:r>
              <a:rPr sz="1200" spc="0" dirty="0" smtClean="0">
                <a:latin typeface="Segoe UI Light"/>
                <a:cs typeface="Segoe UI Light"/>
              </a:rPr>
              <a:t>ppo</a:t>
            </a:r>
            <a:r>
              <a:rPr sz="1200" spc="44" dirty="0" smtClean="0">
                <a:latin typeface="Segoe UI Light"/>
                <a:cs typeface="Segoe UI Light"/>
              </a:rPr>
              <a:t>r</a:t>
            </a:r>
            <a:r>
              <a:rPr sz="1200" spc="4" dirty="0" smtClean="0">
                <a:latin typeface="Segoe UI Light"/>
                <a:cs typeface="Segoe UI Light"/>
              </a:rPr>
              <a:t>t</a:t>
            </a:r>
            <a:r>
              <a:rPr sz="1200" spc="0" dirty="0" smtClean="0">
                <a:latin typeface="Segoe UI Light"/>
                <a:cs typeface="Segoe UI Light"/>
              </a:rPr>
              <a:t>,</a:t>
            </a:r>
            <a:r>
              <a:rPr sz="1200" spc="-4" dirty="0" smtClean="0">
                <a:latin typeface="Segoe UI Light"/>
                <a:cs typeface="Segoe UI Light"/>
              </a:rPr>
              <a:t> </a:t>
            </a:r>
            <a:r>
              <a:rPr sz="1200" spc="4" dirty="0" smtClean="0">
                <a:latin typeface="Segoe UI Light"/>
                <a:cs typeface="Segoe UI Light"/>
              </a:rPr>
              <a:t>wh</a:t>
            </a:r>
            <a:r>
              <a:rPr sz="1200" spc="-4" dirty="0" smtClean="0">
                <a:latin typeface="Segoe UI Light"/>
                <a:cs typeface="Segoe UI Light"/>
              </a:rPr>
              <a:t>e</a:t>
            </a:r>
            <a:r>
              <a:rPr sz="1200" spc="-25" dirty="0" smtClean="0">
                <a:latin typeface="Segoe UI Light"/>
                <a:cs typeface="Segoe UI Light"/>
              </a:rPr>
              <a:t>r</a:t>
            </a:r>
            <a:r>
              <a:rPr sz="1200" spc="0" dirty="0" smtClean="0">
                <a:latin typeface="Segoe UI Light"/>
                <a:cs typeface="Segoe UI Light"/>
              </a:rPr>
              <a:t>e</a:t>
            </a:r>
            <a:r>
              <a:rPr sz="1200" spc="-19" dirty="0" smtClean="0">
                <a:latin typeface="Segoe UI Light"/>
                <a:cs typeface="Segoe UI Light"/>
              </a:rPr>
              <a:t> </a:t>
            </a:r>
            <a:r>
              <a:rPr sz="1200" spc="0" dirty="0" smtClean="0">
                <a:latin typeface="Segoe UI Light"/>
                <a:cs typeface="Segoe UI Light"/>
              </a:rPr>
              <a:t>s</a:t>
            </a:r>
            <a:r>
              <a:rPr sz="1200" spc="4" dirty="0" smtClean="0">
                <a:latin typeface="Segoe UI Light"/>
                <a:cs typeface="Segoe UI Light"/>
              </a:rPr>
              <a:t>tu</a:t>
            </a:r>
            <a:r>
              <a:rPr sz="1200" spc="0" dirty="0" smtClean="0">
                <a:latin typeface="Segoe UI Light"/>
                <a:cs typeface="Segoe UI Light"/>
              </a:rPr>
              <a:t>d</a:t>
            </a:r>
            <a:r>
              <a:rPr sz="1200" spc="-4" dirty="0" smtClean="0">
                <a:latin typeface="Segoe UI Light"/>
                <a:cs typeface="Segoe UI Light"/>
              </a:rPr>
              <a:t>e</a:t>
            </a:r>
            <a:r>
              <a:rPr sz="1200" spc="4" dirty="0" smtClean="0">
                <a:latin typeface="Segoe UI Light"/>
                <a:cs typeface="Segoe UI Light"/>
              </a:rPr>
              <a:t>nt</a:t>
            </a:r>
            <a:r>
              <a:rPr sz="1200" spc="0" dirty="0" smtClean="0">
                <a:latin typeface="Segoe UI Light"/>
                <a:cs typeface="Segoe UI Light"/>
              </a:rPr>
              <a:t>s</a:t>
            </a:r>
            <a:r>
              <a:rPr lang="en-US" sz="1200" dirty="0">
                <a:latin typeface="Segoe UI Light"/>
                <a:cs typeface="Segoe UI Light"/>
              </a:rPr>
              <a:t> </a:t>
            </a:r>
            <a:r>
              <a:rPr sz="1200" spc="-4" dirty="0" smtClean="0">
                <a:latin typeface="Segoe UI Light"/>
                <a:cs typeface="Segoe UI Light"/>
              </a:rPr>
              <a:t>a</a:t>
            </a:r>
            <a:r>
              <a:rPr sz="1200" spc="-25" dirty="0" smtClean="0">
                <a:latin typeface="Segoe UI Light"/>
                <a:cs typeface="Segoe UI Light"/>
              </a:rPr>
              <a:t>r</a:t>
            </a:r>
            <a:r>
              <a:rPr sz="1200" spc="0" dirty="0" smtClean="0">
                <a:latin typeface="Segoe UI Light"/>
                <a:cs typeface="Segoe UI Light"/>
              </a:rPr>
              <a:t>e</a:t>
            </a:r>
            <a:r>
              <a:rPr sz="1200" spc="-9" dirty="0" smtClean="0">
                <a:latin typeface="Segoe UI Light"/>
                <a:cs typeface="Segoe UI Light"/>
              </a:rPr>
              <a:t> </a:t>
            </a:r>
            <a:r>
              <a:rPr sz="1200" spc="-4" dirty="0" smtClean="0">
                <a:latin typeface="Segoe UI Light"/>
                <a:cs typeface="Segoe UI Light"/>
              </a:rPr>
              <a:t>e</a:t>
            </a:r>
            <a:r>
              <a:rPr sz="1200" spc="0" dirty="0" smtClean="0">
                <a:latin typeface="Segoe UI Light"/>
                <a:cs typeface="Segoe UI Light"/>
              </a:rPr>
              <a:t>mpow</a:t>
            </a:r>
            <a:r>
              <a:rPr sz="1200" spc="-4" dirty="0" smtClean="0">
                <a:latin typeface="Segoe UI Light"/>
                <a:cs typeface="Segoe UI Light"/>
              </a:rPr>
              <a:t>e</a:t>
            </a:r>
            <a:r>
              <a:rPr sz="1200" spc="-25" dirty="0" smtClean="0">
                <a:latin typeface="Segoe UI Light"/>
                <a:cs typeface="Segoe UI Light"/>
              </a:rPr>
              <a:t>r</a:t>
            </a:r>
            <a:r>
              <a:rPr sz="1200" spc="-4" dirty="0" smtClean="0">
                <a:latin typeface="Segoe UI Light"/>
                <a:cs typeface="Segoe UI Light"/>
              </a:rPr>
              <a:t>e</a:t>
            </a:r>
            <a:r>
              <a:rPr sz="1200" spc="0" dirty="0" smtClean="0">
                <a:latin typeface="Segoe UI Light"/>
                <a:cs typeface="Segoe UI Light"/>
              </a:rPr>
              <a:t>d</a:t>
            </a:r>
            <a:r>
              <a:rPr sz="1200" spc="19" dirty="0" smtClean="0">
                <a:latin typeface="Segoe UI Light"/>
                <a:cs typeface="Segoe UI Light"/>
              </a:rPr>
              <a:t> </a:t>
            </a:r>
            <a:r>
              <a:rPr sz="1200" spc="0" dirty="0" smtClean="0">
                <a:latin typeface="Segoe UI Light"/>
                <a:cs typeface="Segoe UI Light"/>
              </a:rPr>
              <a:t>w</a:t>
            </a:r>
            <a:r>
              <a:rPr sz="1200" spc="4" dirty="0" smtClean="0">
                <a:latin typeface="Segoe UI Light"/>
                <a:cs typeface="Segoe UI Light"/>
              </a:rPr>
              <a:t>i</a:t>
            </a:r>
            <a:r>
              <a:rPr sz="1200" spc="0" dirty="0" smtClean="0">
                <a:latin typeface="Segoe UI Light"/>
                <a:cs typeface="Segoe UI Light"/>
              </a:rPr>
              <a:t>th</a:t>
            </a:r>
            <a:r>
              <a:rPr sz="1200" spc="-25" dirty="0" smtClean="0">
                <a:latin typeface="Segoe UI Light"/>
                <a:cs typeface="Segoe UI Light"/>
              </a:rPr>
              <a:t> </a:t>
            </a:r>
            <a:r>
              <a:rPr sz="1200" spc="0" dirty="0" smtClean="0">
                <a:latin typeface="Segoe UI Light"/>
                <a:cs typeface="Segoe UI Light"/>
              </a:rPr>
              <a:t>t</a:t>
            </a:r>
            <a:r>
              <a:rPr sz="1200" spc="4" dirty="0" smtClean="0">
                <a:latin typeface="Segoe UI Light"/>
                <a:cs typeface="Segoe UI Light"/>
              </a:rPr>
              <a:t>h</a:t>
            </a:r>
            <a:r>
              <a:rPr sz="1200" spc="0" dirty="0" smtClean="0">
                <a:latin typeface="Segoe UI Light"/>
                <a:cs typeface="Segoe UI Light"/>
              </a:rPr>
              <a:t>e</a:t>
            </a:r>
            <a:r>
              <a:rPr sz="1200" spc="-9" dirty="0" smtClean="0">
                <a:latin typeface="Segoe UI Light"/>
                <a:cs typeface="Segoe UI Light"/>
              </a:rPr>
              <a:t> </a:t>
            </a:r>
            <a:r>
              <a:rPr lang="en-US" sz="1200" spc="-125" dirty="0">
                <a:latin typeface="Segoe UI Light"/>
                <a:cs typeface="Segoe UI Light"/>
              </a:rPr>
              <a:t> </a:t>
            </a:r>
            <a:r>
              <a:rPr sz="1200" spc="-4" dirty="0" smtClean="0">
                <a:latin typeface="Segoe UI Light"/>
                <a:cs typeface="Segoe UI Light"/>
              </a:rPr>
              <a:t>c</a:t>
            </a:r>
            <a:r>
              <a:rPr sz="1200" spc="0" dirty="0" smtClean="0">
                <a:latin typeface="Segoe UI Light"/>
                <a:cs typeface="Segoe UI Light"/>
              </a:rPr>
              <a:t>o</a:t>
            </a:r>
            <a:r>
              <a:rPr sz="1200" spc="4" dirty="0" smtClean="0">
                <a:latin typeface="Segoe UI Light"/>
                <a:cs typeface="Segoe UI Light"/>
              </a:rPr>
              <a:t>nfi</a:t>
            </a:r>
            <a:r>
              <a:rPr sz="1200" spc="0" dirty="0" smtClean="0">
                <a:latin typeface="Segoe UI Light"/>
                <a:cs typeface="Segoe UI Light"/>
              </a:rPr>
              <a:t>d</a:t>
            </a:r>
            <a:r>
              <a:rPr sz="1200" spc="-4" dirty="0" smtClean="0">
                <a:latin typeface="Segoe UI Light"/>
                <a:cs typeface="Segoe UI Light"/>
              </a:rPr>
              <a:t>e</a:t>
            </a:r>
            <a:r>
              <a:rPr sz="1200" spc="4" dirty="0" smtClean="0">
                <a:latin typeface="Segoe UI Light"/>
                <a:cs typeface="Segoe UI Light"/>
              </a:rPr>
              <a:t>n</a:t>
            </a:r>
            <a:r>
              <a:rPr sz="1200" spc="-4" dirty="0" smtClean="0">
                <a:latin typeface="Segoe UI Light"/>
                <a:cs typeface="Segoe UI Light"/>
              </a:rPr>
              <a:t>c</a:t>
            </a:r>
            <a:r>
              <a:rPr sz="1200" spc="0" dirty="0" smtClean="0">
                <a:latin typeface="Segoe UI Light"/>
                <a:cs typeface="Segoe UI Light"/>
              </a:rPr>
              <a:t>e to</a:t>
            </a:r>
            <a:r>
              <a:rPr sz="1200" spc="-4" dirty="0" smtClean="0">
                <a:latin typeface="Segoe UI Light"/>
                <a:cs typeface="Segoe UI Light"/>
              </a:rPr>
              <a:t> ac</a:t>
            </a:r>
            <a:r>
              <a:rPr sz="1200" spc="4" dirty="0" smtClean="0">
                <a:latin typeface="Segoe UI Light"/>
                <a:cs typeface="Segoe UI Light"/>
              </a:rPr>
              <a:t>hi</a:t>
            </a:r>
            <a:r>
              <a:rPr sz="1200" spc="-4" dirty="0" smtClean="0">
                <a:latin typeface="Segoe UI Light"/>
                <a:cs typeface="Segoe UI Light"/>
              </a:rPr>
              <a:t>e</a:t>
            </a:r>
            <a:r>
              <a:rPr sz="1200" spc="0" dirty="0" smtClean="0">
                <a:latin typeface="Segoe UI Light"/>
                <a:cs typeface="Segoe UI Light"/>
              </a:rPr>
              <a:t>v</a:t>
            </a:r>
            <a:r>
              <a:rPr sz="1200" spc="-9" dirty="0" smtClean="0">
                <a:latin typeface="Segoe UI Light"/>
                <a:cs typeface="Segoe UI Light"/>
              </a:rPr>
              <a:t>e</a:t>
            </a:r>
            <a:r>
              <a:rPr sz="1200" spc="0" dirty="0" smtClean="0">
                <a:latin typeface="Segoe UI Light"/>
                <a:cs typeface="Segoe UI Light"/>
              </a:rPr>
              <a:t>’</a:t>
            </a:r>
            <a:r>
              <a:rPr sz="1200" spc="14" dirty="0" smtClean="0">
                <a:latin typeface="Segoe UI Light"/>
                <a:cs typeface="Segoe UI Light"/>
              </a:rPr>
              <a:t> </a:t>
            </a:r>
            <a:r>
              <a:rPr sz="1200" spc="0" dirty="0" smtClean="0">
                <a:latin typeface="Segoe UI Light"/>
                <a:cs typeface="Segoe UI Light"/>
              </a:rPr>
              <a:t>w</a:t>
            </a:r>
            <a:r>
              <a:rPr sz="1200" spc="4" dirty="0" smtClean="0">
                <a:latin typeface="Segoe UI Light"/>
                <a:cs typeface="Segoe UI Light"/>
              </a:rPr>
              <a:t>il</a:t>
            </a:r>
            <a:r>
              <a:rPr sz="1200" spc="0" dirty="0" smtClean="0">
                <a:latin typeface="Segoe UI Light"/>
                <a:cs typeface="Segoe UI Light"/>
              </a:rPr>
              <a:t>l</a:t>
            </a:r>
            <a:r>
              <a:rPr sz="1200" spc="-9" dirty="0" smtClean="0">
                <a:latin typeface="Segoe UI Light"/>
                <a:cs typeface="Segoe UI Light"/>
              </a:rPr>
              <a:t> </a:t>
            </a:r>
            <a:r>
              <a:rPr sz="1200" spc="0" dirty="0" smtClean="0">
                <a:latin typeface="Segoe UI Light"/>
                <a:cs typeface="Segoe UI Light"/>
              </a:rPr>
              <a:t>be</a:t>
            </a:r>
            <a:r>
              <a:rPr sz="1200" spc="-9" dirty="0" smtClean="0">
                <a:latin typeface="Segoe UI Light"/>
                <a:cs typeface="Segoe UI Light"/>
              </a:rPr>
              <a:t> </a:t>
            </a:r>
            <a:r>
              <a:rPr sz="1200" spc="0" dirty="0" smtClean="0">
                <a:latin typeface="Segoe UI Light"/>
                <a:cs typeface="Segoe UI Light"/>
              </a:rPr>
              <a:t>a</a:t>
            </a:r>
            <a:r>
              <a:rPr sz="1200" spc="-9" dirty="0" smtClean="0">
                <a:latin typeface="Segoe UI Light"/>
                <a:cs typeface="Segoe UI Light"/>
              </a:rPr>
              <a:t> </a:t>
            </a:r>
            <a:r>
              <a:rPr sz="1200" spc="-4" dirty="0" smtClean="0">
                <a:latin typeface="Segoe UI Light"/>
                <a:cs typeface="Segoe UI Light"/>
              </a:rPr>
              <a:t>c</a:t>
            </a:r>
            <a:r>
              <a:rPr sz="1200" spc="0" dirty="0" smtClean="0">
                <a:latin typeface="Segoe UI Light"/>
                <a:cs typeface="Segoe UI Light"/>
              </a:rPr>
              <a:t>o</a:t>
            </a:r>
            <a:r>
              <a:rPr sz="1200" spc="-25" dirty="0" smtClean="0">
                <a:latin typeface="Segoe UI Light"/>
                <a:cs typeface="Segoe UI Light"/>
              </a:rPr>
              <a:t>r</a:t>
            </a:r>
            <a:r>
              <a:rPr sz="1200" spc="0" dirty="0" smtClean="0">
                <a:latin typeface="Segoe UI Light"/>
                <a:cs typeface="Segoe UI Light"/>
              </a:rPr>
              <a:t>e</a:t>
            </a:r>
            <a:r>
              <a:rPr lang="en-US" sz="1200" dirty="0">
                <a:latin typeface="Segoe UI Light"/>
                <a:cs typeface="Segoe UI Light"/>
              </a:rPr>
              <a:t> </a:t>
            </a:r>
            <a:r>
              <a:rPr sz="1200" spc="-4" dirty="0" smtClean="0">
                <a:latin typeface="Segoe UI Light"/>
                <a:cs typeface="Segoe UI Light"/>
              </a:rPr>
              <a:t>c</a:t>
            </a:r>
            <a:r>
              <a:rPr sz="1200" spc="0" dirty="0" smtClean="0">
                <a:latin typeface="Segoe UI Light"/>
                <a:cs typeface="Segoe UI Light"/>
              </a:rPr>
              <a:t>o</a:t>
            </a:r>
            <a:r>
              <a:rPr sz="1200" spc="-4" dirty="0" smtClean="0">
                <a:latin typeface="Segoe UI Light"/>
                <a:cs typeface="Segoe UI Light"/>
              </a:rPr>
              <a:t>m</a:t>
            </a:r>
            <a:r>
              <a:rPr sz="1200" spc="0" dirty="0" smtClean="0">
                <a:latin typeface="Segoe UI Light"/>
                <a:cs typeface="Segoe UI Light"/>
              </a:rPr>
              <a:t>po</a:t>
            </a:r>
            <a:r>
              <a:rPr sz="1200" spc="4" dirty="0" smtClean="0">
                <a:latin typeface="Segoe UI Light"/>
                <a:cs typeface="Segoe UI Light"/>
              </a:rPr>
              <a:t>n</a:t>
            </a:r>
            <a:r>
              <a:rPr sz="1200" spc="-4" dirty="0" smtClean="0">
                <a:latin typeface="Segoe UI Light"/>
                <a:cs typeface="Segoe UI Light"/>
              </a:rPr>
              <a:t>e</a:t>
            </a:r>
            <a:r>
              <a:rPr sz="1200" spc="4" dirty="0" smtClean="0">
                <a:latin typeface="Segoe UI Light"/>
                <a:cs typeface="Segoe UI Light"/>
              </a:rPr>
              <a:t>n</a:t>
            </a:r>
            <a:r>
              <a:rPr sz="1200" spc="0" dirty="0" smtClean="0">
                <a:latin typeface="Segoe UI Light"/>
                <a:cs typeface="Segoe UI Light"/>
              </a:rPr>
              <a:t>t </a:t>
            </a:r>
            <a:r>
              <a:rPr sz="1200" spc="-34" dirty="0" smtClean="0">
                <a:latin typeface="Segoe UI Light"/>
                <a:cs typeface="Segoe UI Light"/>
              </a:rPr>
              <a:t>o</a:t>
            </a:r>
            <a:r>
              <a:rPr sz="1200" spc="0" dirty="0" smtClean="0">
                <a:latin typeface="Segoe UI Light"/>
                <a:cs typeface="Segoe UI Light"/>
              </a:rPr>
              <a:t>f </a:t>
            </a:r>
            <a:r>
              <a:rPr sz="1200" spc="4" dirty="0" smtClean="0">
                <a:latin typeface="Segoe UI Light"/>
                <a:cs typeface="Segoe UI Light"/>
              </a:rPr>
              <a:t>th</a:t>
            </a:r>
            <a:r>
              <a:rPr sz="1200" spc="0" dirty="0" smtClean="0">
                <a:latin typeface="Segoe UI Light"/>
                <a:cs typeface="Segoe UI Light"/>
              </a:rPr>
              <a:t>e</a:t>
            </a:r>
            <a:r>
              <a:rPr sz="1200" spc="-9" dirty="0" smtClean="0">
                <a:latin typeface="Segoe UI Light"/>
                <a:cs typeface="Segoe UI Light"/>
              </a:rPr>
              <a:t> </a:t>
            </a:r>
            <a:r>
              <a:rPr sz="1200" spc="0" dirty="0" smtClean="0">
                <a:latin typeface="Segoe UI Light"/>
                <a:cs typeface="Segoe UI Light"/>
              </a:rPr>
              <a:t>schoo</a:t>
            </a:r>
            <a:r>
              <a:rPr sz="1200" spc="4" dirty="0" smtClean="0">
                <a:latin typeface="Segoe UI Light"/>
                <a:cs typeface="Segoe UI Light"/>
              </a:rPr>
              <a:t>l</a:t>
            </a:r>
            <a:r>
              <a:rPr sz="1200" spc="0" dirty="0" smtClean="0">
                <a:latin typeface="Segoe UI Light"/>
                <a:cs typeface="Segoe UI Light"/>
              </a:rPr>
              <a:t>.</a:t>
            </a:r>
            <a:endParaRPr sz="1200" dirty="0">
              <a:latin typeface="Segoe UI Light"/>
              <a:cs typeface="Segoe UI Light"/>
            </a:endParaRPr>
          </a:p>
        </p:txBody>
      </p:sp>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188989" y="1136692"/>
            <a:ext cx="2669012" cy="1775203"/>
          </a:xfrm>
          <a:prstGeom prst="rect">
            <a:avLst/>
          </a:prstGeom>
        </p:spPr>
      </p:pic>
      <p:pic>
        <p:nvPicPr>
          <p:cNvPr id="16" name="Picture 15"/>
          <p:cNvPicPr>
            <a:picLocks noChangeAspect="1"/>
          </p:cNvPicPr>
          <p:nvPr/>
        </p:nvPicPr>
        <p:blipFill>
          <a:blip r:embed="rId7" cstate="print">
            <a:extLst>
              <a:ext uri="{BEBA8EAE-BF5A-486C-A8C5-ECC9F3942E4B}">
                <a14:imgProps xmlns:a14="http://schemas.microsoft.com/office/drawing/2010/main">
                  <a14:imgLayer r:embed="rId8">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188987" y="2800357"/>
            <a:ext cx="2669013" cy="1775997"/>
          </a:xfrm>
          <a:prstGeom prst="rect">
            <a:avLst/>
          </a:prstGeom>
        </p:spPr>
      </p:pic>
      <p:pic>
        <p:nvPicPr>
          <p:cNvPr id="17" name="Picture 16"/>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t="3245" b="4915"/>
          <a:stretch/>
        </p:blipFill>
        <p:spPr>
          <a:xfrm>
            <a:off x="-1" y="8374289"/>
            <a:ext cx="2475737" cy="1524000"/>
          </a:xfrm>
          <a:prstGeom prst="rect">
            <a:avLst/>
          </a:prstGeom>
        </p:spPr>
      </p:pic>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6728888"/>
            <a:ext cx="2475737" cy="1645401"/>
          </a:xfrm>
          <a:prstGeom prst="rect">
            <a:avLst/>
          </a:prstGeom>
        </p:spPr>
      </p:pic>
      <p:pic>
        <p:nvPicPr>
          <p:cNvPr id="20" name="Picture 19"/>
          <p:cNvPicPr>
            <a:picLocks noChangeAspect="1"/>
          </p:cNvPicPr>
          <p:nvPr/>
        </p:nvPicPr>
        <p:blipFill rotWithShape="1">
          <a:blip r:embed="rId12" cstate="print">
            <a:extLst>
              <a:ext uri="{28A0092B-C50C-407E-A947-70E740481C1C}">
                <a14:useLocalDpi xmlns:a14="http://schemas.microsoft.com/office/drawing/2010/main" val="0"/>
              </a:ext>
            </a:extLst>
          </a:blip>
          <a:srcRect r="8227"/>
          <a:stretch/>
        </p:blipFill>
        <p:spPr>
          <a:xfrm>
            <a:off x="4724401" y="8374289"/>
            <a:ext cx="2133600" cy="1531711"/>
          </a:xfrm>
          <a:prstGeom prst="rect">
            <a:avLst/>
          </a:prstGeom>
        </p:spPr>
      </p:pic>
      <p:pic>
        <p:nvPicPr>
          <p:cNvPr id="25" name="Picture 24"/>
          <p:cNvPicPr>
            <a:picLocks noChangeAspect="1"/>
          </p:cNvPicPr>
          <p:nvPr/>
        </p:nvPicPr>
        <p:blipFill rotWithShape="1">
          <a:blip r:embed="rId13" cstate="print">
            <a:extLst>
              <a:ext uri="{28A0092B-C50C-407E-A947-70E740481C1C}">
                <a14:useLocalDpi xmlns:a14="http://schemas.microsoft.com/office/drawing/2010/main" val="0"/>
              </a:ext>
            </a:extLst>
          </a:blip>
          <a:srcRect r="14877"/>
          <a:stretch/>
        </p:blipFill>
        <p:spPr>
          <a:xfrm>
            <a:off x="0" y="4876800"/>
            <a:ext cx="2475737" cy="1912529"/>
          </a:xfrm>
          <a:prstGeom prst="rect">
            <a:avLst/>
          </a:prstGeom>
        </p:spPr>
      </p:pic>
      <p:pic>
        <p:nvPicPr>
          <p:cNvPr id="27" name="Picture 2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75737" y="8374289"/>
            <a:ext cx="2286000" cy="1524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3"/>
          <p:cNvSpPr/>
          <p:nvPr/>
        </p:nvSpPr>
        <p:spPr>
          <a:xfrm>
            <a:off x="2191766" y="606298"/>
            <a:ext cx="2611501" cy="286511"/>
          </a:xfrm>
          <a:prstGeom prst="rect">
            <a:avLst/>
          </a:prstGeom>
          <a:blipFill>
            <a:blip r:embed="rId2" cstate="print"/>
            <a:stretch>
              <a:fillRect/>
            </a:stretch>
          </a:blipFill>
        </p:spPr>
        <p:txBody>
          <a:bodyPr wrap="square" lIns="0" tIns="0" rIns="0" bIns="0" rtlCol="0">
            <a:noAutofit/>
          </a:bodyPr>
          <a:lstStyle/>
          <a:p>
            <a:endParaRPr/>
          </a:p>
        </p:txBody>
      </p:sp>
      <p:sp>
        <p:nvSpPr>
          <p:cNvPr id="9" name="object 9"/>
          <p:cNvSpPr/>
          <p:nvPr/>
        </p:nvSpPr>
        <p:spPr>
          <a:xfrm>
            <a:off x="83820" y="4143756"/>
            <a:ext cx="3429000" cy="5561076"/>
          </a:xfrm>
          <a:prstGeom prst="rect">
            <a:avLst/>
          </a:prstGeom>
          <a:blipFill>
            <a:blip r:embed="rId3" cstate="print"/>
            <a:stretch>
              <a:fillRect/>
            </a:stretch>
          </a:blipFill>
        </p:spPr>
        <p:txBody>
          <a:bodyPr wrap="square" lIns="0" tIns="0" rIns="0" bIns="0" rtlCol="0">
            <a:noAutofit/>
          </a:bodyPr>
          <a:lstStyle/>
          <a:p>
            <a:endParaRPr/>
          </a:p>
        </p:txBody>
      </p:sp>
      <p:sp>
        <p:nvSpPr>
          <p:cNvPr id="11" name="object 11"/>
          <p:cNvSpPr/>
          <p:nvPr/>
        </p:nvSpPr>
        <p:spPr>
          <a:xfrm>
            <a:off x="2186686" y="8592312"/>
            <a:ext cx="1391919" cy="382524"/>
          </a:xfrm>
          <a:prstGeom prst="rect">
            <a:avLst/>
          </a:prstGeom>
          <a:blipFill>
            <a:blip r:embed="rId4" cstate="print"/>
            <a:stretch>
              <a:fillRect/>
            </a:stretch>
          </a:blipFill>
        </p:spPr>
        <p:txBody>
          <a:bodyPr wrap="square" lIns="0" tIns="0" rIns="0" bIns="0" rtlCol="0">
            <a:noAutofit/>
          </a:bodyPr>
          <a:lstStyle/>
          <a:p>
            <a:endParaRPr/>
          </a:p>
        </p:txBody>
      </p:sp>
      <p:sp>
        <p:nvSpPr>
          <p:cNvPr id="12" name="object 12"/>
          <p:cNvSpPr/>
          <p:nvPr/>
        </p:nvSpPr>
        <p:spPr>
          <a:xfrm>
            <a:off x="3404616" y="8592312"/>
            <a:ext cx="1396111" cy="382524"/>
          </a:xfrm>
          <a:prstGeom prst="rect">
            <a:avLst/>
          </a:prstGeom>
          <a:blipFill>
            <a:blip r:embed="rId5" cstate="print"/>
            <a:stretch>
              <a:fillRect/>
            </a:stretch>
          </a:blipFill>
        </p:spPr>
        <p:txBody>
          <a:bodyPr wrap="square" lIns="0" tIns="0" rIns="0" bIns="0" rtlCol="0">
            <a:noAutofit/>
          </a:bodyPr>
          <a:lstStyle/>
          <a:p>
            <a:endParaRPr/>
          </a:p>
        </p:txBody>
      </p:sp>
      <p:sp>
        <p:nvSpPr>
          <p:cNvPr id="8" name="object 8"/>
          <p:cNvSpPr txBox="1"/>
          <p:nvPr/>
        </p:nvSpPr>
        <p:spPr>
          <a:xfrm>
            <a:off x="550265" y="1294276"/>
            <a:ext cx="5230663" cy="528320"/>
          </a:xfrm>
          <a:prstGeom prst="rect">
            <a:avLst/>
          </a:prstGeom>
        </p:spPr>
        <p:txBody>
          <a:bodyPr wrap="square" lIns="0" tIns="0" rIns="0" bIns="0" rtlCol="0">
            <a:noAutofit/>
          </a:bodyPr>
          <a:lstStyle/>
          <a:p>
            <a:pPr marL="12700">
              <a:lnSpc>
                <a:spcPts val="2010"/>
              </a:lnSpc>
              <a:spcBef>
                <a:spcPts val="100"/>
              </a:spcBef>
            </a:pPr>
            <a:r>
              <a:rPr sz="2700" spc="0" baseline="1392" dirty="0" smtClean="0">
                <a:latin typeface="Segoe UI Light"/>
                <a:cs typeface="Segoe UI Light"/>
              </a:rPr>
              <a:t>Th</a:t>
            </a:r>
            <a:r>
              <a:rPr sz="2700" spc="-29" baseline="1392" dirty="0" smtClean="0">
                <a:latin typeface="Segoe UI Light"/>
                <a:cs typeface="Segoe UI Light"/>
              </a:rPr>
              <a:t>r</a:t>
            </a:r>
            <a:r>
              <a:rPr sz="2700" spc="0" baseline="1392" dirty="0" smtClean="0">
                <a:latin typeface="Segoe UI Light"/>
                <a:cs typeface="Segoe UI Light"/>
              </a:rPr>
              <a:t>ough </a:t>
            </a:r>
            <a:r>
              <a:rPr sz="2700" spc="-29" baseline="1392" dirty="0" smtClean="0">
                <a:latin typeface="Segoe UI Light"/>
                <a:cs typeface="Segoe UI Light"/>
              </a:rPr>
              <a:t>r</a:t>
            </a:r>
            <a:r>
              <a:rPr sz="2700" spc="0" baseline="1392" dirty="0" smtClean="0">
                <a:latin typeface="Segoe UI Light"/>
                <a:cs typeface="Segoe UI Light"/>
              </a:rPr>
              <a:t>eal </a:t>
            </a:r>
            <a:r>
              <a:rPr sz="2700" spc="4" baseline="1392" dirty="0" smtClean="0">
                <a:latin typeface="Segoe UI Light"/>
                <a:cs typeface="Segoe UI Light"/>
              </a:rPr>
              <a:t>l</a:t>
            </a:r>
            <a:r>
              <a:rPr sz="2700" spc="0" baseline="1392" dirty="0" smtClean="0">
                <a:latin typeface="Segoe UI Light"/>
                <a:cs typeface="Segoe UI Light"/>
              </a:rPr>
              <a:t>ife</a:t>
            </a:r>
            <a:r>
              <a:rPr sz="2700" spc="14" baseline="1392" dirty="0" smtClean="0">
                <a:latin typeface="Segoe UI Light"/>
                <a:cs typeface="Segoe UI Light"/>
              </a:rPr>
              <a:t> </a:t>
            </a:r>
            <a:r>
              <a:rPr sz="2700" spc="0" baseline="1392" dirty="0" smtClean="0">
                <a:latin typeface="Segoe UI Light"/>
                <a:cs typeface="Segoe UI Light"/>
              </a:rPr>
              <a:t>expe</a:t>
            </a:r>
            <a:r>
              <a:rPr sz="2700" spc="9" baseline="1392" dirty="0" smtClean="0">
                <a:latin typeface="Segoe UI Light"/>
                <a:cs typeface="Segoe UI Light"/>
              </a:rPr>
              <a:t>r</a:t>
            </a:r>
            <a:r>
              <a:rPr sz="2700" spc="0" baseline="1392" dirty="0" smtClean="0">
                <a:latin typeface="Segoe UI Light"/>
                <a:cs typeface="Segoe UI Light"/>
              </a:rPr>
              <a:t>i</a:t>
            </a:r>
            <a:r>
              <a:rPr sz="2700" spc="4" baseline="1392" dirty="0" smtClean="0">
                <a:latin typeface="Segoe UI Light"/>
                <a:cs typeface="Segoe UI Light"/>
              </a:rPr>
              <a:t>e</a:t>
            </a:r>
            <a:r>
              <a:rPr sz="2700" spc="0" baseline="1392" dirty="0" smtClean="0">
                <a:latin typeface="Segoe UI Light"/>
                <a:cs typeface="Segoe UI Light"/>
              </a:rPr>
              <a:t>nces,</a:t>
            </a:r>
            <a:r>
              <a:rPr sz="2700" spc="9" baseline="1392" dirty="0" smtClean="0">
                <a:latin typeface="Segoe UI Light"/>
                <a:cs typeface="Segoe UI Light"/>
              </a:rPr>
              <a:t> </a:t>
            </a:r>
            <a:r>
              <a:rPr sz="2700" spc="0" baseline="1392" dirty="0" smtClean="0">
                <a:latin typeface="Segoe UI Light"/>
                <a:cs typeface="Segoe UI Light"/>
              </a:rPr>
              <a:t>S</a:t>
            </a:r>
            <a:r>
              <a:rPr sz="2700" spc="9" baseline="1392" dirty="0" smtClean="0">
                <a:latin typeface="Segoe UI Light"/>
                <a:cs typeface="Segoe UI Light"/>
              </a:rPr>
              <a:t>J</a:t>
            </a:r>
            <a:r>
              <a:rPr sz="2700" spc="0" baseline="1392" dirty="0" smtClean="0">
                <a:latin typeface="Segoe UI Light"/>
                <a:cs typeface="Segoe UI Light"/>
              </a:rPr>
              <a:t>II</a:t>
            </a:r>
            <a:r>
              <a:rPr sz="2700" spc="1" baseline="1392" dirty="0" smtClean="0">
                <a:latin typeface="Segoe UI Light"/>
                <a:cs typeface="Segoe UI Light"/>
              </a:rPr>
              <a:t> </a:t>
            </a:r>
            <a:r>
              <a:rPr sz="2700" spc="0" baseline="1392" dirty="0" smtClean="0">
                <a:latin typeface="Segoe UI Light"/>
                <a:cs typeface="Segoe UI Light"/>
              </a:rPr>
              <a:t>Malaysia </a:t>
            </a:r>
            <a:r>
              <a:rPr sz="2700" spc="4" baseline="1392" dirty="0" smtClean="0">
                <a:latin typeface="Segoe UI Light"/>
                <a:cs typeface="Segoe UI Light"/>
              </a:rPr>
              <a:t>w</a:t>
            </a:r>
            <a:r>
              <a:rPr sz="2700" spc="0" baseline="1392" dirty="0" smtClean="0">
                <a:latin typeface="Segoe UI Light"/>
                <a:cs typeface="Segoe UI Light"/>
              </a:rPr>
              <a:t>i</a:t>
            </a:r>
            <a:r>
              <a:rPr sz="2700" spc="4" baseline="1392" dirty="0" smtClean="0">
                <a:latin typeface="Segoe UI Light"/>
                <a:cs typeface="Segoe UI Light"/>
              </a:rPr>
              <a:t>l</a:t>
            </a:r>
            <a:r>
              <a:rPr sz="2700" spc="0" baseline="1392" dirty="0" smtClean="0">
                <a:latin typeface="Segoe UI Light"/>
                <a:cs typeface="Segoe UI Light"/>
              </a:rPr>
              <a:t>l</a:t>
            </a:r>
            <a:r>
              <a:rPr sz="2700" spc="-9" baseline="1392" dirty="0" smtClean="0">
                <a:latin typeface="Segoe UI Light"/>
                <a:cs typeface="Segoe UI Light"/>
              </a:rPr>
              <a:t> </a:t>
            </a:r>
            <a:r>
              <a:rPr sz="2700" spc="0" baseline="1392" dirty="0" smtClean="0">
                <a:latin typeface="Segoe UI Light"/>
                <a:cs typeface="Segoe UI Light"/>
              </a:rPr>
              <a:t>p</a:t>
            </a:r>
            <a:r>
              <a:rPr sz="2700" spc="-29" baseline="1392" dirty="0" smtClean="0">
                <a:latin typeface="Segoe UI Light"/>
                <a:cs typeface="Segoe UI Light"/>
              </a:rPr>
              <a:t>r</a:t>
            </a:r>
            <a:r>
              <a:rPr sz="2700" spc="0" baseline="1392" dirty="0" smtClean="0">
                <a:latin typeface="Segoe UI Light"/>
                <a:cs typeface="Segoe UI Light"/>
              </a:rPr>
              <a:t>ovide</a:t>
            </a:r>
            <a:endParaRPr sz="1800" dirty="0">
              <a:latin typeface="Segoe UI Light"/>
              <a:cs typeface="Segoe UI Light"/>
            </a:endParaRPr>
          </a:p>
          <a:p>
            <a:pPr marL="12700" marR="34289">
              <a:lnSpc>
                <a:spcPts val="2150"/>
              </a:lnSpc>
              <a:spcBef>
                <a:spcPts val="6"/>
              </a:spcBef>
            </a:pPr>
            <a:r>
              <a:rPr sz="1800" spc="0" dirty="0" smtClean="0">
                <a:latin typeface="Segoe UI Light"/>
                <a:cs typeface="Segoe UI Light"/>
              </a:rPr>
              <a:t>studen</a:t>
            </a:r>
            <a:r>
              <a:rPr sz="1800" spc="4" dirty="0" smtClean="0">
                <a:latin typeface="Segoe UI Light"/>
                <a:cs typeface="Segoe UI Light"/>
              </a:rPr>
              <a:t>t</a:t>
            </a:r>
            <a:r>
              <a:rPr sz="1800" spc="0" dirty="0" smtClean="0">
                <a:latin typeface="Segoe UI Light"/>
                <a:cs typeface="Segoe UI Light"/>
              </a:rPr>
              <a:t>s</a:t>
            </a:r>
            <a:r>
              <a:rPr sz="1800" spc="9" dirty="0" smtClean="0">
                <a:latin typeface="Segoe UI Light"/>
                <a:cs typeface="Segoe UI Light"/>
              </a:rPr>
              <a:t> </a:t>
            </a:r>
            <a:r>
              <a:rPr sz="1800" spc="4" dirty="0" smtClean="0">
                <a:latin typeface="Segoe UI Light"/>
                <a:cs typeface="Segoe UI Light"/>
              </a:rPr>
              <a:t>w</a:t>
            </a:r>
            <a:r>
              <a:rPr sz="1800" spc="0" dirty="0" smtClean="0">
                <a:latin typeface="Segoe UI Light"/>
                <a:cs typeface="Segoe UI Light"/>
              </a:rPr>
              <a:t>i</a:t>
            </a:r>
            <a:r>
              <a:rPr sz="1800" spc="4" dirty="0" smtClean="0">
                <a:latin typeface="Segoe UI Light"/>
                <a:cs typeface="Segoe UI Light"/>
              </a:rPr>
              <a:t>t</a:t>
            </a:r>
            <a:r>
              <a:rPr sz="1800" spc="0" dirty="0" smtClean="0">
                <a:latin typeface="Segoe UI Light"/>
                <a:cs typeface="Segoe UI Light"/>
              </a:rPr>
              <a:t>h</a:t>
            </a:r>
            <a:r>
              <a:rPr sz="1800" spc="-14" dirty="0" smtClean="0">
                <a:latin typeface="Segoe UI Light"/>
                <a:cs typeface="Segoe UI Light"/>
              </a:rPr>
              <a:t> </a:t>
            </a:r>
            <a:r>
              <a:rPr sz="1800" spc="0" dirty="0" smtClean="0">
                <a:latin typeface="Segoe UI Light"/>
                <a:cs typeface="Segoe UI Light"/>
              </a:rPr>
              <a:t>a</a:t>
            </a:r>
            <a:r>
              <a:rPr sz="1800" spc="-14" dirty="0" smtClean="0">
                <a:latin typeface="Segoe UI Light"/>
                <a:cs typeface="Segoe UI Light"/>
              </a:rPr>
              <a:t> </a:t>
            </a:r>
            <a:r>
              <a:rPr sz="1800" spc="0" dirty="0" smtClean="0">
                <a:latin typeface="Segoe UI Light"/>
                <a:cs typeface="Segoe UI Light"/>
              </a:rPr>
              <a:t>be</a:t>
            </a:r>
            <a:r>
              <a:rPr sz="1800" spc="4" dirty="0" smtClean="0">
                <a:latin typeface="Segoe UI Light"/>
                <a:cs typeface="Segoe UI Light"/>
              </a:rPr>
              <a:t>tt</a:t>
            </a:r>
            <a:r>
              <a:rPr sz="1800" spc="0" dirty="0" smtClean="0">
                <a:latin typeface="Segoe UI Light"/>
                <a:cs typeface="Segoe UI Light"/>
              </a:rPr>
              <a:t>er</a:t>
            </a:r>
            <a:r>
              <a:rPr sz="1800" spc="9" dirty="0" smtClean="0">
                <a:latin typeface="Segoe UI Light"/>
                <a:cs typeface="Segoe UI Light"/>
              </a:rPr>
              <a:t> </a:t>
            </a:r>
            <a:r>
              <a:rPr sz="1800" spc="0" dirty="0" smtClean="0">
                <a:latin typeface="Segoe UI Light"/>
                <a:cs typeface="Segoe UI Light"/>
              </a:rPr>
              <a:t>sen</a:t>
            </a:r>
            <a:r>
              <a:rPr sz="1800" spc="-4" dirty="0" smtClean="0">
                <a:latin typeface="Segoe UI Light"/>
                <a:cs typeface="Segoe UI Light"/>
              </a:rPr>
              <a:t>s</a:t>
            </a:r>
            <a:r>
              <a:rPr sz="1800" spc="0" dirty="0" smtClean="0">
                <a:latin typeface="Segoe UI Light"/>
                <a:cs typeface="Segoe UI Light"/>
              </a:rPr>
              <a:t>e </a:t>
            </a:r>
            <a:r>
              <a:rPr sz="1800" spc="-50" dirty="0" smtClean="0">
                <a:latin typeface="Segoe UI Light"/>
                <a:cs typeface="Segoe UI Light"/>
              </a:rPr>
              <a:t>o</a:t>
            </a:r>
            <a:r>
              <a:rPr sz="1800" spc="0" dirty="0" smtClean="0">
                <a:latin typeface="Segoe UI Light"/>
                <a:cs typeface="Segoe UI Light"/>
              </a:rPr>
              <a:t>f</a:t>
            </a:r>
            <a:r>
              <a:rPr sz="1800" spc="4" dirty="0" smtClean="0">
                <a:latin typeface="Segoe UI Light"/>
                <a:cs typeface="Segoe UI Light"/>
              </a:rPr>
              <a:t> t</a:t>
            </a:r>
            <a:r>
              <a:rPr sz="1800" spc="0" dirty="0" smtClean="0">
                <a:latin typeface="Segoe UI Light"/>
                <a:cs typeface="Segoe UI Light"/>
              </a:rPr>
              <a:t>oday</a:t>
            </a:r>
            <a:r>
              <a:rPr sz="1800" spc="-159" dirty="0" smtClean="0">
                <a:latin typeface="Segoe UI Light"/>
                <a:cs typeface="Segoe UI Light"/>
              </a:rPr>
              <a:t>’</a:t>
            </a:r>
            <a:r>
              <a:rPr sz="1800" spc="0" dirty="0" smtClean="0">
                <a:latin typeface="Segoe UI Light"/>
                <a:cs typeface="Segoe UI Light"/>
              </a:rPr>
              <a:t>s</a:t>
            </a:r>
            <a:r>
              <a:rPr sz="1800" spc="9" dirty="0" smtClean="0">
                <a:latin typeface="Segoe UI Light"/>
                <a:cs typeface="Segoe UI Light"/>
              </a:rPr>
              <a:t> </a:t>
            </a:r>
            <a:r>
              <a:rPr sz="1800" spc="4" dirty="0" smtClean="0">
                <a:latin typeface="Segoe UI Light"/>
                <a:cs typeface="Segoe UI Light"/>
              </a:rPr>
              <a:t>w</a:t>
            </a:r>
            <a:r>
              <a:rPr sz="1800" spc="0" dirty="0" smtClean="0">
                <a:latin typeface="Segoe UI Light"/>
                <a:cs typeface="Segoe UI Light"/>
              </a:rPr>
              <a:t>or</a:t>
            </a:r>
            <a:r>
              <a:rPr sz="1800" spc="4" dirty="0" smtClean="0">
                <a:latin typeface="Segoe UI Light"/>
                <a:cs typeface="Segoe UI Light"/>
              </a:rPr>
              <a:t>l</a:t>
            </a:r>
            <a:r>
              <a:rPr sz="1800" spc="0" dirty="0" smtClean="0">
                <a:latin typeface="Segoe UI Light"/>
                <a:cs typeface="Segoe UI Light"/>
              </a:rPr>
              <a:t>d</a:t>
            </a:r>
            <a:r>
              <a:rPr sz="1800" spc="-9" dirty="0" smtClean="0">
                <a:latin typeface="Segoe UI Light"/>
                <a:cs typeface="Segoe UI Light"/>
              </a:rPr>
              <a:t> </a:t>
            </a:r>
            <a:r>
              <a:rPr sz="1800" spc="0" dirty="0" smtClean="0">
                <a:latin typeface="Segoe UI Light"/>
                <a:cs typeface="Segoe UI Light"/>
              </a:rPr>
              <a:t>and an</a:t>
            </a:r>
            <a:endParaRPr sz="1800" dirty="0">
              <a:latin typeface="Segoe UI Light"/>
              <a:cs typeface="Segoe UI Light"/>
            </a:endParaRPr>
          </a:p>
        </p:txBody>
      </p:sp>
      <p:sp>
        <p:nvSpPr>
          <p:cNvPr id="7" name="object 7"/>
          <p:cNvSpPr txBox="1"/>
          <p:nvPr/>
        </p:nvSpPr>
        <p:spPr>
          <a:xfrm>
            <a:off x="550265" y="1842916"/>
            <a:ext cx="3689911" cy="528377"/>
          </a:xfrm>
          <a:prstGeom prst="rect">
            <a:avLst/>
          </a:prstGeom>
        </p:spPr>
        <p:txBody>
          <a:bodyPr wrap="square" lIns="0" tIns="0" rIns="0" bIns="0" rtlCol="0">
            <a:noAutofit/>
          </a:bodyPr>
          <a:lstStyle/>
          <a:p>
            <a:pPr marL="12700">
              <a:lnSpc>
                <a:spcPts val="2010"/>
              </a:lnSpc>
              <a:spcBef>
                <a:spcPts val="100"/>
              </a:spcBef>
            </a:pPr>
            <a:r>
              <a:rPr sz="2700" spc="0" baseline="1392" dirty="0" smtClean="0">
                <a:latin typeface="Segoe UI Light"/>
                <a:cs typeface="Segoe UI Light"/>
              </a:rPr>
              <a:t>u</a:t>
            </a:r>
            <a:r>
              <a:rPr sz="2700" spc="-4" baseline="1392" dirty="0" smtClean="0">
                <a:latin typeface="Segoe UI Light"/>
                <a:cs typeface="Segoe UI Light"/>
              </a:rPr>
              <a:t>n</a:t>
            </a:r>
            <a:r>
              <a:rPr sz="2700" spc="0" baseline="1392" dirty="0" smtClean="0">
                <a:latin typeface="Segoe UI Light"/>
                <a:cs typeface="Segoe UI Light"/>
              </a:rPr>
              <a:t>de</a:t>
            </a:r>
            <a:r>
              <a:rPr sz="2700" spc="19" baseline="1392" dirty="0" smtClean="0">
                <a:latin typeface="Segoe UI Light"/>
                <a:cs typeface="Segoe UI Light"/>
              </a:rPr>
              <a:t>r</a:t>
            </a:r>
            <a:r>
              <a:rPr sz="2700" spc="0" baseline="1392" dirty="0" smtClean="0">
                <a:latin typeface="Segoe UI Light"/>
                <a:cs typeface="Segoe UI Light"/>
              </a:rPr>
              <a:t>standing</a:t>
            </a:r>
            <a:r>
              <a:rPr sz="2700" spc="19" baseline="1392" dirty="0" smtClean="0">
                <a:latin typeface="Segoe UI Light"/>
                <a:cs typeface="Segoe UI Light"/>
              </a:rPr>
              <a:t> </a:t>
            </a:r>
            <a:r>
              <a:rPr sz="2700" spc="-50" baseline="1392" dirty="0" smtClean="0">
                <a:latin typeface="Segoe UI Light"/>
                <a:cs typeface="Segoe UI Light"/>
              </a:rPr>
              <a:t>o</a:t>
            </a:r>
            <a:r>
              <a:rPr sz="2700" spc="0" baseline="1392" dirty="0" smtClean="0">
                <a:latin typeface="Segoe UI Light"/>
                <a:cs typeface="Segoe UI Light"/>
              </a:rPr>
              <a:t>f</a:t>
            </a:r>
            <a:r>
              <a:rPr sz="2700" spc="4" baseline="1392" dirty="0" smtClean="0">
                <a:latin typeface="Segoe UI Light"/>
                <a:cs typeface="Segoe UI Light"/>
              </a:rPr>
              <a:t> </a:t>
            </a:r>
            <a:r>
              <a:rPr sz="2700" spc="0" baseline="1392" dirty="0" smtClean="0">
                <a:latin typeface="Segoe UI Light"/>
                <a:cs typeface="Segoe UI Light"/>
              </a:rPr>
              <a:t>how</a:t>
            </a:r>
            <a:r>
              <a:rPr sz="2700" spc="-9" baseline="1392" dirty="0" smtClean="0">
                <a:latin typeface="Segoe UI Light"/>
                <a:cs typeface="Segoe UI Light"/>
              </a:rPr>
              <a:t> </a:t>
            </a:r>
            <a:r>
              <a:rPr sz="2700" spc="4" baseline="1392" dirty="0" smtClean="0">
                <a:latin typeface="Segoe UI Light"/>
                <a:cs typeface="Segoe UI Light"/>
              </a:rPr>
              <a:t>t</a:t>
            </a:r>
            <a:r>
              <a:rPr sz="2700" spc="0" baseline="1392" dirty="0" smtClean="0">
                <a:latin typeface="Segoe UI Light"/>
                <a:cs typeface="Segoe UI Light"/>
              </a:rPr>
              <a:t>o cont</a:t>
            </a:r>
            <a:r>
              <a:rPr sz="2700" spc="4" baseline="1392" dirty="0" smtClean="0">
                <a:latin typeface="Segoe UI Light"/>
                <a:cs typeface="Segoe UI Light"/>
              </a:rPr>
              <a:t>r</a:t>
            </a:r>
            <a:r>
              <a:rPr sz="2700" spc="0" baseline="1392" dirty="0" smtClean="0">
                <a:latin typeface="Segoe UI Light"/>
                <a:cs typeface="Segoe UI Light"/>
              </a:rPr>
              <a:t>ibu</a:t>
            </a:r>
            <a:r>
              <a:rPr sz="2700" spc="4" baseline="1392" dirty="0" smtClean="0">
                <a:latin typeface="Segoe UI Light"/>
                <a:cs typeface="Segoe UI Light"/>
              </a:rPr>
              <a:t>t</a:t>
            </a:r>
            <a:r>
              <a:rPr sz="2700" spc="0" baseline="1392" dirty="0" smtClean="0">
                <a:latin typeface="Segoe UI Light"/>
                <a:cs typeface="Segoe UI Light"/>
              </a:rPr>
              <a:t>e in</a:t>
            </a:r>
            <a:endParaRPr sz="1800" dirty="0">
              <a:latin typeface="Segoe UI Light"/>
              <a:cs typeface="Segoe UI Light"/>
            </a:endParaRPr>
          </a:p>
          <a:p>
            <a:pPr marL="12700" marR="34289">
              <a:lnSpc>
                <a:spcPts val="2150"/>
              </a:lnSpc>
              <a:spcBef>
                <a:spcPts val="6"/>
              </a:spcBef>
            </a:pPr>
            <a:r>
              <a:rPr sz="1800" spc="0" dirty="0" smtClean="0">
                <a:latin typeface="Segoe UI Light"/>
                <a:cs typeface="Segoe UI Light"/>
              </a:rPr>
              <a:t>inclusive</a:t>
            </a:r>
            <a:r>
              <a:rPr sz="1800" spc="9" dirty="0" smtClean="0">
                <a:latin typeface="Segoe UI Light"/>
                <a:cs typeface="Segoe UI Light"/>
              </a:rPr>
              <a:t> </a:t>
            </a:r>
            <a:r>
              <a:rPr sz="1800" spc="0" dirty="0" smtClean="0">
                <a:latin typeface="Segoe UI Light"/>
                <a:cs typeface="Segoe UI Light"/>
              </a:rPr>
              <a:t>a</a:t>
            </a:r>
            <a:r>
              <a:rPr sz="1800" spc="-9" dirty="0" smtClean="0">
                <a:latin typeface="Segoe UI Light"/>
                <a:cs typeface="Segoe UI Light"/>
              </a:rPr>
              <a:t>n</a:t>
            </a:r>
            <a:r>
              <a:rPr sz="1800" spc="0" dirty="0" smtClean="0">
                <a:latin typeface="Segoe UI Light"/>
                <a:cs typeface="Segoe UI Light"/>
              </a:rPr>
              <a:t>d tole</a:t>
            </a:r>
            <a:r>
              <a:rPr sz="1800" spc="4" dirty="0" smtClean="0">
                <a:latin typeface="Segoe UI Light"/>
                <a:cs typeface="Segoe UI Light"/>
              </a:rPr>
              <a:t>r</a:t>
            </a:r>
            <a:r>
              <a:rPr sz="1800" spc="0" dirty="0" smtClean="0">
                <a:latin typeface="Segoe UI Light"/>
                <a:cs typeface="Segoe UI Light"/>
              </a:rPr>
              <a:t>a</a:t>
            </a:r>
            <a:r>
              <a:rPr sz="1800" spc="-9" dirty="0" smtClean="0">
                <a:latin typeface="Segoe UI Light"/>
                <a:cs typeface="Segoe UI Light"/>
              </a:rPr>
              <a:t>n</a:t>
            </a:r>
            <a:r>
              <a:rPr sz="1800" spc="0" dirty="0" smtClean="0">
                <a:latin typeface="Segoe UI Light"/>
                <a:cs typeface="Segoe UI Light"/>
              </a:rPr>
              <a:t>t global</a:t>
            </a:r>
            <a:r>
              <a:rPr sz="1800" spc="9" dirty="0" smtClean="0">
                <a:latin typeface="Segoe UI Light"/>
                <a:cs typeface="Segoe UI Light"/>
              </a:rPr>
              <a:t> </a:t>
            </a:r>
            <a:r>
              <a:rPr sz="1800" spc="0" dirty="0" smtClean="0">
                <a:latin typeface="Segoe UI Light"/>
                <a:cs typeface="Segoe UI Light"/>
              </a:rPr>
              <a:t>s</a:t>
            </a:r>
            <a:r>
              <a:rPr sz="1800" spc="-9" dirty="0" smtClean="0">
                <a:latin typeface="Segoe UI Light"/>
                <a:cs typeface="Segoe UI Light"/>
              </a:rPr>
              <a:t>o</a:t>
            </a:r>
            <a:r>
              <a:rPr sz="1800" spc="0" dirty="0" smtClean="0">
                <a:latin typeface="Segoe UI Light"/>
                <a:cs typeface="Segoe UI Light"/>
              </a:rPr>
              <a:t>c</a:t>
            </a:r>
            <a:r>
              <a:rPr sz="1800" spc="4" dirty="0" smtClean="0">
                <a:latin typeface="Segoe UI Light"/>
                <a:cs typeface="Segoe UI Light"/>
              </a:rPr>
              <a:t>i</a:t>
            </a:r>
            <a:r>
              <a:rPr sz="1800" spc="0" dirty="0" smtClean="0">
                <a:latin typeface="Segoe UI Light"/>
                <a:cs typeface="Segoe UI Light"/>
              </a:rPr>
              <a:t>e</a:t>
            </a:r>
            <a:r>
              <a:rPr sz="1800" spc="4" dirty="0" smtClean="0">
                <a:latin typeface="Segoe UI Light"/>
                <a:cs typeface="Segoe UI Light"/>
              </a:rPr>
              <a:t>t</a:t>
            </a:r>
            <a:r>
              <a:rPr sz="1800" spc="-169" dirty="0" smtClean="0">
                <a:latin typeface="Segoe UI Light"/>
                <a:cs typeface="Segoe UI Light"/>
              </a:rPr>
              <a:t>y</a:t>
            </a:r>
            <a:r>
              <a:rPr sz="1800" spc="0" dirty="0" smtClean="0">
                <a:latin typeface="Segoe UI Light"/>
                <a:cs typeface="Segoe UI Light"/>
              </a:rPr>
              <a:t>.</a:t>
            </a:r>
            <a:endParaRPr sz="1800" dirty="0">
              <a:latin typeface="Segoe UI Light"/>
              <a:cs typeface="Segoe UI Light"/>
            </a:endParaRPr>
          </a:p>
        </p:txBody>
      </p:sp>
      <p:sp>
        <p:nvSpPr>
          <p:cNvPr id="6" name="object 6"/>
          <p:cNvSpPr txBox="1"/>
          <p:nvPr/>
        </p:nvSpPr>
        <p:spPr>
          <a:xfrm>
            <a:off x="4244441" y="1842916"/>
            <a:ext cx="1713001" cy="254000"/>
          </a:xfrm>
          <a:prstGeom prst="rect">
            <a:avLst/>
          </a:prstGeom>
        </p:spPr>
        <p:txBody>
          <a:bodyPr wrap="square" lIns="0" tIns="0" rIns="0" bIns="0" rtlCol="0">
            <a:noAutofit/>
          </a:bodyPr>
          <a:lstStyle/>
          <a:p>
            <a:pPr marL="12700">
              <a:lnSpc>
                <a:spcPts val="2000"/>
              </a:lnSpc>
              <a:spcBef>
                <a:spcPts val="100"/>
              </a:spcBef>
            </a:pPr>
            <a:r>
              <a:rPr sz="2700" spc="0" baseline="1392" dirty="0" smtClean="0">
                <a:latin typeface="Segoe UI Light"/>
                <a:cs typeface="Segoe UI Light"/>
              </a:rPr>
              <a:t>a</a:t>
            </a:r>
            <a:r>
              <a:rPr sz="2700" spc="-14" baseline="1392" dirty="0" smtClean="0">
                <a:latin typeface="Segoe UI Light"/>
                <a:cs typeface="Segoe UI Light"/>
              </a:rPr>
              <a:t> </a:t>
            </a:r>
            <a:r>
              <a:rPr sz="2700" spc="0" baseline="1392" dirty="0" smtClean="0">
                <a:latin typeface="Segoe UI Light"/>
                <a:cs typeface="Segoe UI Light"/>
              </a:rPr>
              <a:t>compas</a:t>
            </a:r>
            <a:r>
              <a:rPr sz="2700" spc="-9" baseline="1392" dirty="0" smtClean="0">
                <a:latin typeface="Segoe UI Light"/>
                <a:cs typeface="Segoe UI Light"/>
              </a:rPr>
              <a:t>s</a:t>
            </a:r>
            <a:r>
              <a:rPr sz="2700" spc="0" baseline="1392" dirty="0" smtClean="0">
                <a:latin typeface="Segoe UI Light"/>
                <a:cs typeface="Segoe UI Light"/>
              </a:rPr>
              <a:t>ionate,</a:t>
            </a:r>
            <a:endParaRPr sz="1800">
              <a:latin typeface="Segoe UI Light"/>
              <a:cs typeface="Segoe UI Light"/>
            </a:endParaRPr>
          </a:p>
        </p:txBody>
      </p:sp>
      <p:sp>
        <p:nvSpPr>
          <p:cNvPr id="5" name="object 5"/>
          <p:cNvSpPr txBox="1"/>
          <p:nvPr/>
        </p:nvSpPr>
        <p:spPr>
          <a:xfrm>
            <a:off x="550265" y="2731669"/>
            <a:ext cx="2828695" cy="3271774"/>
          </a:xfrm>
          <a:prstGeom prst="rect">
            <a:avLst/>
          </a:prstGeom>
        </p:spPr>
        <p:txBody>
          <a:bodyPr wrap="square" lIns="0" tIns="0" rIns="0" bIns="0" rtlCol="0">
            <a:noAutofit/>
          </a:bodyPr>
          <a:lstStyle/>
          <a:p>
            <a:pPr marL="12700">
              <a:lnSpc>
                <a:spcPts val="2010"/>
              </a:lnSpc>
              <a:spcBef>
                <a:spcPts val="100"/>
              </a:spcBef>
            </a:pPr>
            <a:r>
              <a:rPr sz="2700" spc="0" baseline="1392" dirty="0" smtClean="0">
                <a:latin typeface="Segoe UI Light"/>
                <a:cs typeface="Segoe UI Light"/>
              </a:rPr>
              <a:t>In</a:t>
            </a:r>
            <a:r>
              <a:rPr sz="2700" spc="-13" baseline="1392" dirty="0" smtClean="0">
                <a:latin typeface="Segoe UI Light"/>
                <a:cs typeface="Segoe UI Light"/>
              </a:rPr>
              <a:t> </a:t>
            </a:r>
            <a:r>
              <a:rPr sz="2700" spc="0" baseline="1392" dirty="0" smtClean="0">
                <a:latin typeface="Segoe UI Light"/>
                <a:cs typeface="Segoe UI Light"/>
              </a:rPr>
              <a:t>line</a:t>
            </a:r>
            <a:r>
              <a:rPr sz="2700" spc="14" baseline="1392" dirty="0" smtClean="0">
                <a:latin typeface="Segoe UI Light"/>
                <a:cs typeface="Segoe UI Light"/>
              </a:rPr>
              <a:t> </a:t>
            </a:r>
            <a:r>
              <a:rPr sz="2700" spc="4" baseline="1392" dirty="0" smtClean="0">
                <a:latin typeface="Segoe UI Light"/>
                <a:cs typeface="Segoe UI Light"/>
              </a:rPr>
              <a:t>w</a:t>
            </a:r>
            <a:r>
              <a:rPr sz="2700" spc="0" baseline="1392" dirty="0" smtClean="0">
                <a:latin typeface="Segoe UI Light"/>
                <a:cs typeface="Segoe UI Light"/>
              </a:rPr>
              <a:t>i</a:t>
            </a:r>
            <a:r>
              <a:rPr sz="2700" spc="4" baseline="1392" dirty="0" smtClean="0">
                <a:latin typeface="Segoe UI Light"/>
                <a:cs typeface="Segoe UI Light"/>
              </a:rPr>
              <a:t>t</a:t>
            </a:r>
            <a:r>
              <a:rPr sz="2700" spc="0" baseline="1392" dirty="0" smtClean="0">
                <a:latin typeface="Segoe UI Light"/>
                <a:cs typeface="Segoe UI Light"/>
              </a:rPr>
              <a:t>h</a:t>
            </a:r>
            <a:r>
              <a:rPr sz="2700" spc="-24" baseline="1392" dirty="0" smtClean="0">
                <a:latin typeface="Segoe UI Light"/>
                <a:cs typeface="Segoe UI Light"/>
              </a:rPr>
              <a:t> </a:t>
            </a:r>
            <a:r>
              <a:rPr sz="2700" spc="4" baseline="1392" dirty="0" smtClean="0">
                <a:latin typeface="Segoe UI Light"/>
                <a:cs typeface="Segoe UI Light"/>
              </a:rPr>
              <a:t>t</a:t>
            </a:r>
            <a:r>
              <a:rPr sz="2700" spc="0" baseline="1392" dirty="0" smtClean="0">
                <a:latin typeface="Segoe UI Light"/>
                <a:cs typeface="Segoe UI Light"/>
              </a:rPr>
              <a:t>he Lasall</a:t>
            </a:r>
            <a:r>
              <a:rPr sz="2700" spc="4" baseline="1392" dirty="0" smtClean="0">
                <a:latin typeface="Segoe UI Light"/>
                <a:cs typeface="Segoe UI Light"/>
              </a:rPr>
              <a:t>i</a:t>
            </a:r>
            <a:r>
              <a:rPr sz="2700" spc="0" baseline="1392" dirty="0" smtClean="0">
                <a:latin typeface="Segoe UI Light"/>
                <a:cs typeface="Segoe UI Light"/>
              </a:rPr>
              <a:t>an</a:t>
            </a:r>
            <a:r>
              <a:rPr sz="2700" spc="4" baseline="1392" dirty="0" smtClean="0">
                <a:latin typeface="Segoe UI Light"/>
                <a:cs typeface="Segoe UI Light"/>
              </a:rPr>
              <a:t> </a:t>
            </a:r>
            <a:r>
              <a:rPr sz="2700" spc="0" baseline="1392" dirty="0" smtClean="0">
                <a:latin typeface="Segoe UI Light"/>
                <a:cs typeface="Segoe UI Light"/>
              </a:rPr>
              <a:t>Co</a:t>
            </a:r>
            <a:r>
              <a:rPr sz="2700" spc="-34" baseline="1392" dirty="0" smtClean="0">
                <a:latin typeface="Segoe UI Light"/>
                <a:cs typeface="Segoe UI Light"/>
              </a:rPr>
              <a:t>r</a:t>
            </a:r>
            <a:r>
              <a:rPr sz="2700" spc="0" baseline="1392" dirty="0" smtClean="0">
                <a:latin typeface="Segoe UI Light"/>
                <a:cs typeface="Segoe UI Light"/>
              </a:rPr>
              <a:t>e</a:t>
            </a:r>
            <a:endParaRPr sz="1800" dirty="0">
              <a:latin typeface="Segoe UI Light"/>
              <a:cs typeface="Segoe UI Light"/>
            </a:endParaRPr>
          </a:p>
          <a:p>
            <a:pPr marL="12700" marR="34289">
              <a:lnSpc>
                <a:spcPts val="2160"/>
              </a:lnSpc>
              <a:spcBef>
                <a:spcPts val="7"/>
              </a:spcBef>
            </a:pPr>
            <a:r>
              <a:rPr sz="1800" spc="-184" dirty="0" smtClean="0">
                <a:latin typeface="Segoe UI Light"/>
                <a:cs typeface="Segoe UI Light"/>
              </a:rPr>
              <a:t>V</a:t>
            </a:r>
            <a:r>
              <a:rPr sz="1800" spc="0" dirty="0" smtClean="0">
                <a:latin typeface="Segoe UI Light"/>
                <a:cs typeface="Segoe UI Light"/>
              </a:rPr>
              <a:t>alues </a:t>
            </a:r>
            <a:r>
              <a:rPr sz="1800" spc="-50" dirty="0" smtClean="0">
                <a:latin typeface="Segoe UI Light"/>
                <a:cs typeface="Segoe UI Light"/>
              </a:rPr>
              <a:t>o</a:t>
            </a:r>
            <a:r>
              <a:rPr sz="1800" spc="0" dirty="0" smtClean="0">
                <a:latin typeface="Segoe UI Light"/>
                <a:cs typeface="Segoe UI Light"/>
              </a:rPr>
              <a:t>f ‘S</a:t>
            </a:r>
            <a:r>
              <a:rPr sz="1800" spc="4" dirty="0" smtClean="0">
                <a:latin typeface="Segoe UI Light"/>
                <a:cs typeface="Segoe UI Light"/>
              </a:rPr>
              <a:t>e</a:t>
            </a:r>
            <a:r>
              <a:rPr sz="1800" spc="109" dirty="0" smtClean="0">
                <a:latin typeface="Segoe UI Light"/>
                <a:cs typeface="Segoe UI Light"/>
              </a:rPr>
              <a:t>r</a:t>
            </a:r>
            <a:r>
              <a:rPr sz="1800" spc="0" dirty="0" smtClean="0">
                <a:latin typeface="Segoe UI Light"/>
                <a:cs typeface="Segoe UI Light"/>
              </a:rPr>
              <a:t>vi</a:t>
            </a:r>
            <a:r>
              <a:rPr sz="1800" spc="4" dirty="0" smtClean="0">
                <a:latin typeface="Segoe UI Light"/>
                <a:cs typeface="Segoe UI Light"/>
              </a:rPr>
              <a:t>c</a:t>
            </a:r>
            <a:r>
              <a:rPr sz="1800" spc="0" dirty="0" smtClean="0">
                <a:latin typeface="Segoe UI Light"/>
                <a:cs typeface="Segoe UI Light"/>
              </a:rPr>
              <a:t>e </a:t>
            </a:r>
            <a:r>
              <a:rPr sz="1800" spc="4" dirty="0" smtClean="0">
                <a:latin typeface="Segoe UI Light"/>
                <a:cs typeface="Segoe UI Light"/>
              </a:rPr>
              <a:t>t</a:t>
            </a:r>
            <a:r>
              <a:rPr sz="1800" spc="0" dirty="0" smtClean="0">
                <a:latin typeface="Segoe UI Light"/>
                <a:cs typeface="Segoe UI Light"/>
              </a:rPr>
              <a:t>o Othe</a:t>
            </a:r>
            <a:r>
              <a:rPr sz="1800" spc="14" dirty="0" smtClean="0">
                <a:latin typeface="Segoe UI Light"/>
                <a:cs typeface="Segoe UI Light"/>
              </a:rPr>
              <a:t>r</a:t>
            </a:r>
            <a:r>
              <a:rPr sz="1800" spc="0" dirty="0" smtClean="0">
                <a:latin typeface="Segoe UI Light"/>
                <a:cs typeface="Segoe UI Light"/>
              </a:rPr>
              <a:t>s’</a:t>
            </a:r>
            <a:endParaRPr sz="1800" dirty="0">
              <a:latin typeface="Segoe UI Light"/>
              <a:cs typeface="Segoe UI Light"/>
            </a:endParaRPr>
          </a:p>
          <a:p>
            <a:pPr marL="12700" marR="34289">
              <a:lnSpc>
                <a:spcPts val="2160"/>
              </a:lnSpc>
            </a:pPr>
            <a:r>
              <a:rPr sz="1800" spc="0" dirty="0" smtClean="0">
                <a:latin typeface="Segoe UI Light"/>
                <a:cs typeface="Segoe UI Light"/>
              </a:rPr>
              <a:t>and </a:t>
            </a:r>
            <a:r>
              <a:rPr sz="1800" spc="-84" dirty="0" smtClean="0">
                <a:latin typeface="Segoe UI Light"/>
                <a:cs typeface="Segoe UI Light"/>
              </a:rPr>
              <a:t>‘</a:t>
            </a:r>
            <a:r>
              <a:rPr sz="1800" spc="0" dirty="0" smtClean="0">
                <a:latin typeface="Segoe UI Light"/>
                <a:cs typeface="Segoe UI Light"/>
              </a:rPr>
              <a:t>Co</a:t>
            </a:r>
            <a:r>
              <a:rPr sz="1800" spc="-4" dirty="0" smtClean="0">
                <a:latin typeface="Segoe UI Light"/>
                <a:cs typeface="Segoe UI Light"/>
              </a:rPr>
              <a:t>m</a:t>
            </a:r>
            <a:r>
              <a:rPr sz="1800" spc="0" dirty="0" smtClean="0">
                <a:latin typeface="Segoe UI Light"/>
                <a:cs typeface="Segoe UI Light"/>
              </a:rPr>
              <a:t>m</a:t>
            </a:r>
            <a:r>
              <a:rPr sz="1800" spc="-4" dirty="0" smtClean="0">
                <a:latin typeface="Segoe UI Light"/>
                <a:cs typeface="Segoe UI Light"/>
              </a:rPr>
              <a:t>u</a:t>
            </a:r>
            <a:r>
              <a:rPr sz="1800" spc="0" dirty="0" smtClean="0">
                <a:latin typeface="Segoe UI Light"/>
                <a:cs typeface="Segoe UI Light"/>
              </a:rPr>
              <a:t>ni</a:t>
            </a:r>
            <a:r>
              <a:rPr sz="1800" spc="4" dirty="0" smtClean="0">
                <a:latin typeface="Segoe UI Light"/>
                <a:cs typeface="Segoe UI Light"/>
              </a:rPr>
              <a:t>t</a:t>
            </a:r>
            <a:r>
              <a:rPr sz="1800" spc="0" dirty="0" smtClean="0">
                <a:latin typeface="Segoe UI Light"/>
                <a:cs typeface="Segoe UI Light"/>
              </a:rPr>
              <a:t>y Bui</a:t>
            </a:r>
            <a:r>
              <a:rPr sz="1800" spc="4" dirty="0" smtClean="0">
                <a:latin typeface="Segoe UI Light"/>
                <a:cs typeface="Segoe UI Light"/>
              </a:rPr>
              <a:t>l</a:t>
            </a:r>
            <a:r>
              <a:rPr sz="1800" spc="0" dirty="0" smtClean="0">
                <a:latin typeface="Segoe UI Light"/>
                <a:cs typeface="Segoe UI Light"/>
              </a:rPr>
              <a:t>ding</a:t>
            </a:r>
            <a:endParaRPr sz="1800" dirty="0">
              <a:latin typeface="Segoe UI Light"/>
              <a:cs typeface="Segoe UI Light"/>
            </a:endParaRPr>
          </a:p>
          <a:p>
            <a:pPr marL="12700" marR="34289">
              <a:lnSpc>
                <a:spcPts val="2160"/>
              </a:lnSpc>
            </a:pPr>
            <a:r>
              <a:rPr sz="1800" spc="0" dirty="0" smtClean="0">
                <a:latin typeface="Segoe UI Light"/>
                <a:cs typeface="Segoe UI Light"/>
              </a:rPr>
              <a:t>f</a:t>
            </a:r>
            <a:r>
              <a:rPr sz="1800" spc="-34" dirty="0" smtClean="0">
                <a:latin typeface="Segoe UI Light"/>
                <a:cs typeface="Segoe UI Light"/>
              </a:rPr>
              <a:t>r</a:t>
            </a:r>
            <a:r>
              <a:rPr sz="1800" spc="0" dirty="0" smtClean="0">
                <a:latin typeface="Segoe UI Light"/>
                <a:cs typeface="Segoe UI Light"/>
              </a:rPr>
              <a:t>om</a:t>
            </a:r>
            <a:r>
              <a:rPr sz="1800" spc="4" dirty="0" smtClean="0">
                <a:latin typeface="Segoe UI Light"/>
                <a:cs typeface="Segoe UI Light"/>
              </a:rPr>
              <a:t> </a:t>
            </a:r>
            <a:r>
              <a:rPr sz="1800" spc="0" dirty="0" smtClean="0">
                <a:latin typeface="Segoe UI Light"/>
                <a:cs typeface="Segoe UI Light"/>
              </a:rPr>
              <a:t>Wi</a:t>
            </a:r>
            <a:r>
              <a:rPr sz="1800" spc="4" dirty="0" smtClean="0">
                <a:latin typeface="Segoe UI Light"/>
                <a:cs typeface="Segoe UI Light"/>
              </a:rPr>
              <a:t>t</a:t>
            </a:r>
            <a:r>
              <a:rPr sz="1800" spc="0" dirty="0" smtClean="0">
                <a:latin typeface="Segoe UI Light"/>
                <a:cs typeface="Segoe UI Light"/>
              </a:rPr>
              <a:t>hin</a:t>
            </a:r>
            <a:r>
              <a:rPr sz="1800" spc="-134" dirty="0" smtClean="0">
                <a:latin typeface="Segoe UI Light"/>
                <a:cs typeface="Segoe UI Light"/>
              </a:rPr>
              <a:t>’</a:t>
            </a:r>
            <a:r>
              <a:rPr sz="1800" spc="0" dirty="0" smtClean="0">
                <a:latin typeface="Segoe UI Light"/>
                <a:cs typeface="Segoe UI Light"/>
              </a:rPr>
              <a:t>, </a:t>
            </a:r>
            <a:r>
              <a:rPr sz="1800" spc="-4" dirty="0" smtClean="0">
                <a:latin typeface="Segoe UI Light"/>
                <a:cs typeface="Segoe UI Light"/>
              </a:rPr>
              <a:t>a</a:t>
            </a:r>
            <a:r>
              <a:rPr sz="1800" spc="0" dirty="0" smtClean="0">
                <a:latin typeface="Segoe UI Light"/>
                <a:cs typeface="Segoe UI Light"/>
              </a:rPr>
              <a:t>ll</a:t>
            </a:r>
            <a:r>
              <a:rPr sz="1800" spc="14" dirty="0" smtClean="0">
                <a:latin typeface="Segoe UI Light"/>
                <a:cs typeface="Segoe UI Light"/>
              </a:rPr>
              <a:t> </a:t>
            </a:r>
            <a:r>
              <a:rPr sz="1800" spc="0" dirty="0" smtClean="0">
                <a:latin typeface="Segoe UI Light"/>
                <a:cs typeface="Segoe UI Light"/>
              </a:rPr>
              <a:t>studen</a:t>
            </a:r>
            <a:r>
              <a:rPr sz="1800" spc="4" dirty="0" smtClean="0">
                <a:latin typeface="Segoe UI Light"/>
                <a:cs typeface="Segoe UI Light"/>
              </a:rPr>
              <a:t>t</a:t>
            </a:r>
            <a:r>
              <a:rPr sz="1800" spc="0" dirty="0" smtClean="0">
                <a:latin typeface="Segoe UI Light"/>
                <a:cs typeface="Segoe UI Light"/>
              </a:rPr>
              <a:t>s wi</a:t>
            </a:r>
            <a:r>
              <a:rPr sz="1800" spc="4" dirty="0" smtClean="0">
                <a:latin typeface="Segoe UI Light"/>
                <a:cs typeface="Segoe UI Light"/>
              </a:rPr>
              <a:t>l</a:t>
            </a:r>
            <a:r>
              <a:rPr sz="1800" spc="0" dirty="0" smtClean="0">
                <a:latin typeface="Segoe UI Light"/>
                <a:cs typeface="Segoe UI Light"/>
              </a:rPr>
              <a:t>l</a:t>
            </a:r>
            <a:endParaRPr sz="1800" dirty="0">
              <a:latin typeface="Segoe UI Light"/>
              <a:cs typeface="Segoe UI Light"/>
            </a:endParaRPr>
          </a:p>
          <a:p>
            <a:pPr marL="12700" marR="34289">
              <a:lnSpc>
                <a:spcPts val="2160"/>
              </a:lnSpc>
            </a:pPr>
            <a:r>
              <a:rPr sz="1800" spc="0" dirty="0" smtClean="0">
                <a:latin typeface="Segoe UI Light"/>
                <a:cs typeface="Segoe UI Light"/>
              </a:rPr>
              <a:t>be involv</a:t>
            </a:r>
            <a:r>
              <a:rPr sz="1800" spc="4" dirty="0" smtClean="0">
                <a:latin typeface="Segoe UI Light"/>
                <a:cs typeface="Segoe UI Light"/>
              </a:rPr>
              <a:t>e</a:t>
            </a:r>
            <a:r>
              <a:rPr sz="1800" spc="0" dirty="0" smtClean="0">
                <a:latin typeface="Segoe UI Light"/>
                <a:cs typeface="Segoe UI Light"/>
              </a:rPr>
              <a:t>d</a:t>
            </a:r>
            <a:r>
              <a:rPr sz="1800" spc="9" dirty="0" smtClean="0">
                <a:latin typeface="Segoe UI Light"/>
                <a:cs typeface="Segoe UI Light"/>
              </a:rPr>
              <a:t> </a:t>
            </a:r>
            <a:r>
              <a:rPr sz="1800" spc="0" dirty="0" smtClean="0">
                <a:latin typeface="Segoe UI Light"/>
                <a:cs typeface="Segoe UI Light"/>
              </a:rPr>
              <a:t>in se</a:t>
            </a:r>
            <a:r>
              <a:rPr sz="1800" spc="109" dirty="0" smtClean="0">
                <a:latin typeface="Segoe UI Light"/>
                <a:cs typeface="Segoe UI Light"/>
              </a:rPr>
              <a:t>r</a:t>
            </a:r>
            <a:r>
              <a:rPr sz="1800" spc="0" dirty="0" smtClean="0">
                <a:latin typeface="Segoe UI Light"/>
                <a:cs typeface="Segoe UI Light"/>
              </a:rPr>
              <a:t>vi</a:t>
            </a:r>
            <a:r>
              <a:rPr sz="1800" spc="4" dirty="0" smtClean="0">
                <a:latin typeface="Segoe UI Light"/>
                <a:cs typeface="Segoe UI Light"/>
              </a:rPr>
              <a:t>c</a:t>
            </a:r>
            <a:r>
              <a:rPr sz="1800" spc="0" dirty="0" smtClean="0">
                <a:latin typeface="Segoe UI Light"/>
                <a:cs typeface="Segoe UI Light"/>
              </a:rPr>
              <a:t>e</a:t>
            </a:r>
            <a:endParaRPr sz="1800" dirty="0">
              <a:latin typeface="Segoe UI Light"/>
              <a:cs typeface="Segoe UI Light"/>
            </a:endParaRPr>
          </a:p>
          <a:p>
            <a:pPr marL="12700" marR="34289">
              <a:lnSpc>
                <a:spcPts val="2160"/>
              </a:lnSpc>
            </a:pPr>
            <a:r>
              <a:rPr sz="1800" spc="0" dirty="0" smtClean="0">
                <a:latin typeface="Segoe UI Light"/>
                <a:cs typeface="Segoe UI Light"/>
              </a:rPr>
              <a:t>ac</a:t>
            </a:r>
            <a:r>
              <a:rPr sz="1800" spc="4" dirty="0" smtClean="0">
                <a:latin typeface="Segoe UI Light"/>
                <a:cs typeface="Segoe UI Light"/>
              </a:rPr>
              <a:t>t</a:t>
            </a:r>
            <a:r>
              <a:rPr sz="1800" spc="0" dirty="0" smtClean="0">
                <a:latin typeface="Segoe UI Light"/>
                <a:cs typeface="Segoe UI Light"/>
              </a:rPr>
              <a:t>iv</a:t>
            </a:r>
            <a:r>
              <a:rPr sz="1800" spc="4" dirty="0" smtClean="0">
                <a:latin typeface="Segoe UI Light"/>
                <a:cs typeface="Segoe UI Light"/>
              </a:rPr>
              <a:t>it</a:t>
            </a:r>
            <a:r>
              <a:rPr sz="1800" spc="0" dirty="0" smtClean="0">
                <a:latin typeface="Segoe UI Light"/>
                <a:cs typeface="Segoe UI Light"/>
              </a:rPr>
              <a:t>i</a:t>
            </a:r>
            <a:r>
              <a:rPr sz="1800" spc="4" dirty="0" smtClean="0">
                <a:latin typeface="Segoe UI Light"/>
                <a:cs typeface="Segoe UI Light"/>
              </a:rPr>
              <a:t>e</a:t>
            </a:r>
            <a:r>
              <a:rPr sz="1800" spc="0" dirty="0" smtClean="0">
                <a:latin typeface="Segoe UI Light"/>
                <a:cs typeface="Segoe UI Light"/>
              </a:rPr>
              <a:t>s th</a:t>
            </a:r>
            <a:r>
              <a:rPr sz="1800" spc="-29" dirty="0" smtClean="0">
                <a:latin typeface="Segoe UI Light"/>
                <a:cs typeface="Segoe UI Light"/>
              </a:rPr>
              <a:t>r</a:t>
            </a:r>
            <a:r>
              <a:rPr sz="1800" spc="0" dirty="0" smtClean="0">
                <a:latin typeface="Segoe UI Light"/>
                <a:cs typeface="Segoe UI Light"/>
              </a:rPr>
              <a:t>oug</a:t>
            </a:r>
            <a:r>
              <a:rPr sz="1800" spc="-9" dirty="0" smtClean="0">
                <a:latin typeface="Segoe UI Light"/>
                <a:cs typeface="Segoe UI Light"/>
              </a:rPr>
              <a:t>h</a:t>
            </a:r>
            <a:r>
              <a:rPr sz="1800" spc="0" dirty="0" smtClean="0">
                <a:latin typeface="Segoe UI Light"/>
                <a:cs typeface="Segoe UI Light"/>
              </a:rPr>
              <a:t>out</a:t>
            </a:r>
            <a:r>
              <a:rPr sz="1800" spc="9" dirty="0" smtClean="0">
                <a:latin typeface="Segoe UI Light"/>
                <a:cs typeface="Segoe UI Light"/>
              </a:rPr>
              <a:t> </a:t>
            </a:r>
            <a:r>
              <a:rPr sz="1800" spc="4" dirty="0" smtClean="0">
                <a:latin typeface="Segoe UI Light"/>
                <a:cs typeface="Segoe UI Light"/>
              </a:rPr>
              <a:t>t</a:t>
            </a:r>
            <a:r>
              <a:rPr sz="1800" spc="0" dirty="0" smtClean="0">
                <a:latin typeface="Segoe UI Light"/>
                <a:cs typeface="Segoe UI Light"/>
              </a:rPr>
              <a:t>heir</a:t>
            </a:r>
            <a:endParaRPr sz="1800" dirty="0">
              <a:latin typeface="Segoe UI Light"/>
              <a:cs typeface="Segoe UI Light"/>
            </a:endParaRPr>
          </a:p>
          <a:p>
            <a:pPr marL="12700" marR="34289">
              <a:lnSpc>
                <a:spcPts val="2160"/>
              </a:lnSpc>
            </a:pPr>
            <a:r>
              <a:rPr sz="1800" spc="0" dirty="0" smtClean="0">
                <a:latin typeface="Segoe UI Light"/>
                <a:cs typeface="Segoe UI Light"/>
              </a:rPr>
              <a:t>t</a:t>
            </a:r>
            <a:r>
              <a:rPr sz="1800" spc="4" dirty="0" smtClean="0">
                <a:latin typeface="Segoe UI Light"/>
                <a:cs typeface="Segoe UI Light"/>
              </a:rPr>
              <a:t>i</a:t>
            </a:r>
            <a:r>
              <a:rPr sz="1800" spc="-4" dirty="0" smtClean="0">
                <a:latin typeface="Segoe UI Light"/>
                <a:cs typeface="Segoe UI Light"/>
              </a:rPr>
              <a:t>m</a:t>
            </a:r>
            <a:r>
              <a:rPr sz="1800" spc="0" dirty="0" smtClean="0">
                <a:latin typeface="Segoe UI Light"/>
                <a:cs typeface="Segoe UI Light"/>
              </a:rPr>
              <a:t>e at</a:t>
            </a:r>
            <a:r>
              <a:rPr sz="1800" spc="-9" dirty="0" smtClean="0">
                <a:latin typeface="Segoe UI Light"/>
                <a:cs typeface="Segoe UI Light"/>
              </a:rPr>
              <a:t> </a:t>
            </a:r>
            <a:r>
              <a:rPr sz="1800" spc="0" dirty="0" smtClean="0">
                <a:latin typeface="Segoe UI Light"/>
                <a:cs typeface="Segoe UI Light"/>
              </a:rPr>
              <a:t>S</a:t>
            </a:r>
            <a:r>
              <a:rPr sz="1800" spc="4" dirty="0" smtClean="0">
                <a:latin typeface="Segoe UI Light"/>
                <a:cs typeface="Segoe UI Light"/>
              </a:rPr>
              <a:t>J</a:t>
            </a:r>
            <a:r>
              <a:rPr sz="1800" spc="0" dirty="0" smtClean="0">
                <a:latin typeface="Segoe UI Light"/>
                <a:cs typeface="Segoe UI Light"/>
              </a:rPr>
              <a:t>II</a:t>
            </a:r>
            <a:r>
              <a:rPr sz="1800" spc="-8" dirty="0" smtClean="0">
                <a:latin typeface="Segoe UI Light"/>
                <a:cs typeface="Segoe UI Light"/>
              </a:rPr>
              <a:t> </a:t>
            </a:r>
            <a:r>
              <a:rPr sz="1800" spc="0" dirty="0" smtClean="0">
                <a:latin typeface="Segoe UI Light"/>
                <a:cs typeface="Segoe UI Light"/>
              </a:rPr>
              <a:t>Malay</a:t>
            </a:r>
            <a:r>
              <a:rPr sz="1800" spc="-9" dirty="0" smtClean="0">
                <a:latin typeface="Segoe UI Light"/>
                <a:cs typeface="Segoe UI Light"/>
              </a:rPr>
              <a:t>s</a:t>
            </a:r>
            <a:r>
              <a:rPr sz="1800" spc="0" dirty="0" smtClean="0">
                <a:latin typeface="Segoe UI Light"/>
                <a:cs typeface="Segoe UI Light"/>
              </a:rPr>
              <a:t>ia.</a:t>
            </a:r>
            <a:r>
              <a:rPr sz="1800" spc="4" dirty="0" smtClean="0">
                <a:latin typeface="Segoe UI Light"/>
                <a:cs typeface="Segoe UI Light"/>
              </a:rPr>
              <a:t> </a:t>
            </a:r>
            <a:r>
              <a:rPr sz="1800" spc="0" dirty="0" smtClean="0">
                <a:latin typeface="Segoe UI Light"/>
                <a:cs typeface="Segoe UI Light"/>
              </a:rPr>
              <a:t>S</a:t>
            </a:r>
            <a:r>
              <a:rPr sz="1800" spc="4" dirty="0" smtClean="0">
                <a:latin typeface="Segoe UI Light"/>
                <a:cs typeface="Segoe UI Light"/>
              </a:rPr>
              <a:t>e</a:t>
            </a:r>
            <a:r>
              <a:rPr sz="1800" spc="109" dirty="0" smtClean="0">
                <a:latin typeface="Segoe UI Light"/>
                <a:cs typeface="Segoe UI Light"/>
              </a:rPr>
              <a:t>r</a:t>
            </a:r>
            <a:r>
              <a:rPr sz="1800" spc="0" dirty="0" smtClean="0">
                <a:latin typeface="Segoe UI Light"/>
                <a:cs typeface="Segoe UI Light"/>
              </a:rPr>
              <a:t>vi</a:t>
            </a:r>
            <a:r>
              <a:rPr sz="1800" spc="4" dirty="0" smtClean="0">
                <a:latin typeface="Segoe UI Light"/>
                <a:cs typeface="Segoe UI Light"/>
              </a:rPr>
              <a:t>c</a:t>
            </a:r>
            <a:r>
              <a:rPr sz="1800" spc="0" dirty="0" smtClean="0">
                <a:latin typeface="Segoe UI Light"/>
                <a:cs typeface="Segoe UI Light"/>
              </a:rPr>
              <a:t>e</a:t>
            </a:r>
            <a:endParaRPr sz="1800" dirty="0">
              <a:latin typeface="Segoe UI Light"/>
              <a:cs typeface="Segoe UI Light"/>
            </a:endParaRPr>
          </a:p>
          <a:p>
            <a:pPr marL="12700" marR="34289">
              <a:lnSpc>
                <a:spcPts val="2160"/>
              </a:lnSpc>
            </a:pPr>
            <a:r>
              <a:rPr sz="1800" spc="0" dirty="0" smtClean="0">
                <a:latin typeface="Segoe UI Light"/>
                <a:cs typeface="Segoe UI Light"/>
              </a:rPr>
              <a:t>ac</a:t>
            </a:r>
            <a:r>
              <a:rPr sz="1800" spc="4" dirty="0" smtClean="0">
                <a:latin typeface="Segoe UI Light"/>
                <a:cs typeface="Segoe UI Light"/>
              </a:rPr>
              <a:t>t</a:t>
            </a:r>
            <a:r>
              <a:rPr sz="1800" spc="0" dirty="0" smtClean="0">
                <a:latin typeface="Segoe UI Light"/>
                <a:cs typeface="Segoe UI Light"/>
              </a:rPr>
              <a:t>iv</a:t>
            </a:r>
            <a:r>
              <a:rPr sz="1800" spc="4" dirty="0" smtClean="0">
                <a:latin typeface="Segoe UI Light"/>
                <a:cs typeface="Segoe UI Light"/>
              </a:rPr>
              <a:t>it</a:t>
            </a:r>
            <a:r>
              <a:rPr sz="1800" spc="0" dirty="0" smtClean="0">
                <a:latin typeface="Segoe UI Light"/>
                <a:cs typeface="Segoe UI Light"/>
              </a:rPr>
              <a:t>i</a:t>
            </a:r>
            <a:r>
              <a:rPr sz="1800" spc="4" dirty="0" smtClean="0">
                <a:latin typeface="Segoe UI Light"/>
                <a:cs typeface="Segoe UI Light"/>
              </a:rPr>
              <a:t>e</a:t>
            </a:r>
            <a:r>
              <a:rPr sz="1800" spc="0" dirty="0" smtClean="0">
                <a:latin typeface="Segoe UI Light"/>
                <a:cs typeface="Segoe UI Light"/>
              </a:rPr>
              <a:t>s wi</a:t>
            </a:r>
            <a:r>
              <a:rPr sz="1800" spc="4" dirty="0" smtClean="0">
                <a:latin typeface="Segoe UI Light"/>
                <a:cs typeface="Segoe UI Light"/>
              </a:rPr>
              <a:t>l</a:t>
            </a:r>
            <a:r>
              <a:rPr sz="1800" spc="0" dirty="0" smtClean="0">
                <a:latin typeface="Segoe UI Light"/>
                <a:cs typeface="Segoe UI Light"/>
              </a:rPr>
              <a:t>l</a:t>
            </a:r>
            <a:r>
              <a:rPr sz="1800" spc="-9" dirty="0" smtClean="0">
                <a:latin typeface="Segoe UI Light"/>
                <a:cs typeface="Segoe UI Light"/>
              </a:rPr>
              <a:t> </a:t>
            </a:r>
            <a:r>
              <a:rPr sz="1800" spc="0" dirty="0" smtClean="0">
                <a:latin typeface="Segoe UI Light"/>
                <a:cs typeface="Segoe UI Light"/>
              </a:rPr>
              <a:t>p</a:t>
            </a:r>
            <a:r>
              <a:rPr sz="1800" spc="-29" dirty="0" smtClean="0">
                <a:latin typeface="Segoe UI Light"/>
                <a:cs typeface="Segoe UI Light"/>
              </a:rPr>
              <a:t>r</a:t>
            </a:r>
            <a:r>
              <a:rPr sz="1800" spc="0" dirty="0" smtClean="0">
                <a:latin typeface="Segoe UI Light"/>
                <a:cs typeface="Segoe UI Light"/>
              </a:rPr>
              <a:t>ovide</a:t>
            </a:r>
            <a:endParaRPr sz="1800" dirty="0">
              <a:latin typeface="Segoe UI Light"/>
              <a:cs typeface="Segoe UI Light"/>
            </a:endParaRPr>
          </a:p>
          <a:p>
            <a:pPr marL="12700" marR="34289">
              <a:lnSpc>
                <a:spcPts val="2160"/>
              </a:lnSpc>
            </a:pPr>
            <a:r>
              <a:rPr sz="1800" spc="0" dirty="0" smtClean="0">
                <a:latin typeface="Segoe UI Light"/>
                <a:cs typeface="Segoe UI Light"/>
              </a:rPr>
              <a:t>studen</a:t>
            </a:r>
            <a:r>
              <a:rPr sz="1800" spc="4" dirty="0" smtClean="0">
                <a:latin typeface="Segoe UI Light"/>
                <a:cs typeface="Segoe UI Light"/>
              </a:rPr>
              <a:t>t</a:t>
            </a:r>
            <a:r>
              <a:rPr sz="1800" spc="0" dirty="0" smtClean="0">
                <a:latin typeface="Segoe UI Light"/>
                <a:cs typeface="Segoe UI Light"/>
              </a:rPr>
              <a:t>s</a:t>
            </a:r>
            <a:r>
              <a:rPr sz="1800" spc="9" dirty="0" smtClean="0">
                <a:latin typeface="Segoe UI Light"/>
                <a:cs typeface="Segoe UI Light"/>
              </a:rPr>
              <a:t> </a:t>
            </a:r>
            <a:r>
              <a:rPr sz="1800" spc="4" dirty="0" smtClean="0">
                <a:latin typeface="Segoe UI Light"/>
                <a:cs typeface="Segoe UI Light"/>
              </a:rPr>
              <a:t>t</a:t>
            </a:r>
            <a:r>
              <a:rPr sz="1800" spc="0" dirty="0" smtClean="0">
                <a:latin typeface="Segoe UI Light"/>
                <a:cs typeface="Segoe UI Light"/>
              </a:rPr>
              <a:t>he</a:t>
            </a:r>
            <a:r>
              <a:rPr sz="1800" spc="-9" dirty="0" smtClean="0">
                <a:latin typeface="Segoe UI Light"/>
                <a:cs typeface="Segoe UI Light"/>
              </a:rPr>
              <a:t> </a:t>
            </a:r>
            <a:r>
              <a:rPr sz="1800" spc="0" dirty="0" smtClean="0">
                <a:latin typeface="Segoe UI Light"/>
                <a:cs typeface="Segoe UI Light"/>
              </a:rPr>
              <a:t>oppo</a:t>
            </a:r>
            <a:r>
              <a:rPr sz="1800" spc="84" dirty="0" smtClean="0">
                <a:latin typeface="Segoe UI Light"/>
                <a:cs typeface="Segoe UI Light"/>
              </a:rPr>
              <a:t>r</a:t>
            </a:r>
            <a:r>
              <a:rPr sz="1800" spc="4" dirty="0" smtClean="0">
                <a:latin typeface="Segoe UI Light"/>
                <a:cs typeface="Segoe UI Light"/>
              </a:rPr>
              <a:t>t</a:t>
            </a:r>
            <a:r>
              <a:rPr sz="1800" spc="0" dirty="0" smtClean="0">
                <a:latin typeface="Segoe UI Light"/>
                <a:cs typeface="Segoe UI Light"/>
              </a:rPr>
              <a:t>u</a:t>
            </a:r>
            <a:r>
              <a:rPr sz="1800" spc="-4" dirty="0" smtClean="0">
                <a:latin typeface="Segoe UI Light"/>
                <a:cs typeface="Segoe UI Light"/>
              </a:rPr>
              <a:t>n</a:t>
            </a:r>
            <a:r>
              <a:rPr sz="1800" spc="0" dirty="0" smtClean="0">
                <a:latin typeface="Segoe UI Light"/>
                <a:cs typeface="Segoe UI Light"/>
              </a:rPr>
              <a:t>i</a:t>
            </a:r>
            <a:r>
              <a:rPr sz="1800" spc="4" dirty="0" smtClean="0">
                <a:latin typeface="Segoe UI Light"/>
                <a:cs typeface="Segoe UI Light"/>
              </a:rPr>
              <a:t>t</a:t>
            </a:r>
            <a:r>
              <a:rPr sz="1800" spc="0" dirty="0" smtClean="0">
                <a:latin typeface="Segoe UI Light"/>
                <a:cs typeface="Segoe UI Light"/>
              </a:rPr>
              <a:t>y</a:t>
            </a:r>
            <a:r>
              <a:rPr sz="1800" spc="9" dirty="0" smtClean="0">
                <a:latin typeface="Segoe UI Light"/>
                <a:cs typeface="Segoe UI Light"/>
              </a:rPr>
              <a:t> </a:t>
            </a:r>
            <a:r>
              <a:rPr sz="1800" spc="4" dirty="0" smtClean="0">
                <a:latin typeface="Segoe UI Light"/>
                <a:cs typeface="Segoe UI Light"/>
              </a:rPr>
              <a:t>t</a:t>
            </a:r>
            <a:r>
              <a:rPr sz="1800" spc="0" dirty="0" smtClean="0">
                <a:latin typeface="Segoe UI Light"/>
                <a:cs typeface="Segoe UI Light"/>
              </a:rPr>
              <a:t>o</a:t>
            </a:r>
            <a:endParaRPr sz="1800" dirty="0">
              <a:latin typeface="Segoe UI Light"/>
              <a:cs typeface="Segoe UI Light"/>
            </a:endParaRPr>
          </a:p>
          <a:p>
            <a:pPr marL="12700" marR="34289">
              <a:lnSpc>
                <a:spcPts val="2160"/>
              </a:lnSpc>
            </a:pPr>
            <a:r>
              <a:rPr sz="1800" spc="0" dirty="0" smtClean="0">
                <a:latin typeface="Segoe UI Light"/>
                <a:cs typeface="Segoe UI Light"/>
              </a:rPr>
              <a:t>se</a:t>
            </a:r>
            <a:r>
              <a:rPr sz="1800" spc="114" dirty="0" smtClean="0">
                <a:latin typeface="Segoe UI Light"/>
                <a:cs typeface="Segoe UI Light"/>
              </a:rPr>
              <a:t>r</a:t>
            </a:r>
            <a:r>
              <a:rPr sz="1800" spc="0" dirty="0" smtClean="0">
                <a:latin typeface="Segoe UI Light"/>
                <a:cs typeface="Segoe UI Light"/>
              </a:rPr>
              <a:t>ve </a:t>
            </a:r>
            <a:r>
              <a:rPr sz="1800" spc="4" dirty="0" smtClean="0">
                <a:latin typeface="Segoe UI Light"/>
                <a:cs typeface="Segoe UI Light"/>
              </a:rPr>
              <a:t>t</a:t>
            </a:r>
            <a:r>
              <a:rPr sz="1800" spc="0" dirty="0" smtClean="0">
                <a:latin typeface="Segoe UI Light"/>
                <a:cs typeface="Segoe UI Light"/>
              </a:rPr>
              <a:t>heir</a:t>
            </a:r>
            <a:r>
              <a:rPr sz="1800" spc="9" dirty="0" smtClean="0">
                <a:latin typeface="Segoe UI Light"/>
                <a:cs typeface="Segoe UI Light"/>
              </a:rPr>
              <a:t> </a:t>
            </a:r>
            <a:r>
              <a:rPr sz="1800" spc="0" dirty="0" smtClean="0">
                <a:latin typeface="Segoe UI Light"/>
                <a:cs typeface="Segoe UI Light"/>
              </a:rPr>
              <a:t>scho</a:t>
            </a:r>
            <a:r>
              <a:rPr sz="1800" spc="-4" dirty="0" smtClean="0">
                <a:latin typeface="Segoe UI Light"/>
                <a:cs typeface="Segoe UI Light"/>
              </a:rPr>
              <a:t>o</a:t>
            </a:r>
            <a:r>
              <a:rPr sz="1800" spc="0" dirty="0" smtClean="0">
                <a:latin typeface="Segoe UI Light"/>
                <a:cs typeface="Segoe UI Light"/>
              </a:rPr>
              <a:t>l</a:t>
            </a:r>
            <a:r>
              <a:rPr sz="1800" spc="14" dirty="0" smtClean="0">
                <a:latin typeface="Segoe UI Light"/>
                <a:cs typeface="Segoe UI Light"/>
              </a:rPr>
              <a:t> </a:t>
            </a:r>
            <a:r>
              <a:rPr sz="1800" spc="0" dirty="0" smtClean="0">
                <a:latin typeface="Segoe UI Light"/>
                <a:cs typeface="Segoe UI Light"/>
              </a:rPr>
              <a:t>and</a:t>
            </a:r>
            <a:endParaRPr sz="1800" dirty="0">
              <a:latin typeface="Segoe UI Light"/>
              <a:cs typeface="Segoe UI Light"/>
            </a:endParaRPr>
          </a:p>
          <a:p>
            <a:pPr marL="12700" marR="34289">
              <a:lnSpc>
                <a:spcPts val="2160"/>
              </a:lnSpc>
            </a:pPr>
            <a:r>
              <a:rPr sz="1800" spc="0" dirty="0" smtClean="0">
                <a:latin typeface="Segoe UI Light"/>
                <a:cs typeface="Segoe UI Light"/>
              </a:rPr>
              <a:t>Malaysian a</a:t>
            </a:r>
            <a:r>
              <a:rPr sz="1800" spc="-9" dirty="0" smtClean="0">
                <a:latin typeface="Segoe UI Light"/>
                <a:cs typeface="Segoe UI Light"/>
              </a:rPr>
              <a:t>n</a:t>
            </a:r>
            <a:r>
              <a:rPr sz="1800" spc="0" dirty="0" smtClean="0">
                <a:latin typeface="Segoe UI Light"/>
                <a:cs typeface="Segoe UI Light"/>
              </a:rPr>
              <a:t>d int</a:t>
            </a:r>
            <a:r>
              <a:rPr sz="1800" spc="4" dirty="0" smtClean="0">
                <a:latin typeface="Segoe UI Light"/>
                <a:cs typeface="Segoe UI Light"/>
              </a:rPr>
              <a:t>er</a:t>
            </a:r>
            <a:r>
              <a:rPr sz="1800" spc="0" dirty="0" smtClean="0">
                <a:latin typeface="Segoe UI Light"/>
                <a:cs typeface="Segoe UI Light"/>
              </a:rPr>
              <a:t>national</a:t>
            </a:r>
            <a:endParaRPr sz="1800" dirty="0">
              <a:latin typeface="Segoe UI Light"/>
              <a:cs typeface="Segoe UI Light"/>
            </a:endParaRPr>
          </a:p>
          <a:p>
            <a:pPr marL="12700" marR="34289">
              <a:lnSpc>
                <a:spcPts val="2150"/>
              </a:lnSpc>
            </a:pPr>
            <a:r>
              <a:rPr sz="1800" spc="0" dirty="0" smtClean="0">
                <a:latin typeface="Segoe UI Light"/>
                <a:cs typeface="Segoe UI Light"/>
              </a:rPr>
              <a:t>comm</a:t>
            </a:r>
            <a:r>
              <a:rPr sz="1800" spc="-4" dirty="0" smtClean="0">
                <a:latin typeface="Segoe UI Light"/>
                <a:cs typeface="Segoe UI Light"/>
              </a:rPr>
              <a:t>u</a:t>
            </a:r>
            <a:r>
              <a:rPr sz="1800" spc="0" dirty="0" smtClean="0">
                <a:latin typeface="Segoe UI Light"/>
                <a:cs typeface="Segoe UI Light"/>
              </a:rPr>
              <a:t>ni</a:t>
            </a:r>
            <a:r>
              <a:rPr sz="1800" spc="4" dirty="0" smtClean="0">
                <a:latin typeface="Segoe UI Light"/>
                <a:cs typeface="Segoe UI Light"/>
              </a:rPr>
              <a:t>t</a:t>
            </a:r>
            <a:r>
              <a:rPr sz="1800" spc="0" dirty="0" smtClean="0">
                <a:latin typeface="Segoe UI Light"/>
                <a:cs typeface="Segoe UI Light"/>
              </a:rPr>
              <a:t>i</a:t>
            </a:r>
            <a:r>
              <a:rPr sz="1800" spc="4" dirty="0" smtClean="0">
                <a:latin typeface="Segoe UI Light"/>
                <a:cs typeface="Segoe UI Light"/>
              </a:rPr>
              <a:t>e</a:t>
            </a:r>
            <a:r>
              <a:rPr sz="1800" spc="0" dirty="0" smtClean="0">
                <a:latin typeface="Segoe UI Light"/>
                <a:cs typeface="Segoe UI Light"/>
              </a:rPr>
              <a:t>s</a:t>
            </a:r>
            <a:r>
              <a:rPr sz="1800" spc="9" dirty="0" smtClean="0">
                <a:latin typeface="Segoe UI Light"/>
                <a:cs typeface="Segoe UI Light"/>
              </a:rPr>
              <a:t> </a:t>
            </a:r>
            <a:r>
              <a:rPr sz="1800" spc="0" dirty="0" smtClean="0">
                <a:latin typeface="Segoe UI Light"/>
                <a:cs typeface="Segoe UI Light"/>
              </a:rPr>
              <a:t>in need.</a:t>
            </a:r>
            <a:endParaRPr sz="1800" dirty="0">
              <a:latin typeface="Segoe UI Light"/>
              <a:cs typeface="Segoe UI Light"/>
            </a:endParaRPr>
          </a:p>
        </p:txBody>
      </p:sp>
      <p:sp>
        <p:nvSpPr>
          <p:cNvPr id="4" name="object 4"/>
          <p:cNvSpPr txBox="1"/>
          <p:nvPr/>
        </p:nvSpPr>
        <p:spPr>
          <a:xfrm>
            <a:off x="550265" y="6459807"/>
            <a:ext cx="5558097" cy="802639"/>
          </a:xfrm>
          <a:prstGeom prst="rect">
            <a:avLst/>
          </a:prstGeom>
        </p:spPr>
        <p:txBody>
          <a:bodyPr wrap="square" lIns="0" tIns="0" rIns="0" bIns="0" rtlCol="0">
            <a:noAutofit/>
          </a:bodyPr>
          <a:lstStyle/>
          <a:p>
            <a:pPr marL="12700" marR="34289">
              <a:lnSpc>
                <a:spcPts val="2010"/>
              </a:lnSpc>
              <a:spcBef>
                <a:spcPts val="100"/>
              </a:spcBef>
            </a:pPr>
            <a:r>
              <a:rPr sz="2700" spc="0" baseline="1392" dirty="0" smtClean="0">
                <a:latin typeface="Segoe UI Light"/>
                <a:cs typeface="Segoe UI Light"/>
              </a:rPr>
              <a:t>S</a:t>
            </a:r>
            <a:r>
              <a:rPr sz="2700" spc="4" baseline="1392" dirty="0" smtClean="0">
                <a:latin typeface="Segoe UI Light"/>
                <a:cs typeface="Segoe UI Light"/>
              </a:rPr>
              <a:t>e</a:t>
            </a:r>
            <a:r>
              <a:rPr sz="2700" spc="109" baseline="1392" dirty="0" smtClean="0">
                <a:latin typeface="Segoe UI Light"/>
                <a:cs typeface="Segoe UI Light"/>
              </a:rPr>
              <a:t>r</a:t>
            </a:r>
            <a:r>
              <a:rPr sz="2700" spc="0" baseline="1392" dirty="0" smtClean="0">
                <a:latin typeface="Segoe UI Light"/>
                <a:cs typeface="Segoe UI Light"/>
              </a:rPr>
              <a:t>vi</a:t>
            </a:r>
            <a:r>
              <a:rPr sz="2700" spc="4" baseline="1392" dirty="0" smtClean="0">
                <a:latin typeface="Segoe UI Light"/>
                <a:cs typeface="Segoe UI Light"/>
              </a:rPr>
              <a:t>c</a:t>
            </a:r>
            <a:r>
              <a:rPr sz="2700" spc="0" baseline="1392" dirty="0" smtClean="0">
                <a:latin typeface="Segoe UI Light"/>
                <a:cs typeface="Segoe UI Light"/>
              </a:rPr>
              <a:t>e</a:t>
            </a:r>
            <a:r>
              <a:rPr sz="2700" spc="-9" baseline="1392" dirty="0" smtClean="0">
                <a:latin typeface="Segoe UI Light"/>
                <a:cs typeface="Segoe UI Light"/>
              </a:rPr>
              <a:t> </a:t>
            </a:r>
            <a:r>
              <a:rPr sz="2700" spc="0" baseline="1392" dirty="0" smtClean="0">
                <a:latin typeface="Segoe UI Light"/>
                <a:cs typeface="Segoe UI Light"/>
              </a:rPr>
              <a:t>ac</a:t>
            </a:r>
            <a:r>
              <a:rPr sz="2700" spc="4" baseline="1392" dirty="0" smtClean="0">
                <a:latin typeface="Segoe UI Light"/>
                <a:cs typeface="Segoe UI Light"/>
              </a:rPr>
              <a:t>t</a:t>
            </a:r>
            <a:r>
              <a:rPr sz="2700" spc="0" baseline="1392" dirty="0" smtClean="0">
                <a:latin typeface="Segoe UI Light"/>
                <a:cs typeface="Segoe UI Light"/>
              </a:rPr>
              <a:t>iv</a:t>
            </a:r>
            <a:r>
              <a:rPr sz="2700" spc="4" baseline="1392" dirty="0" smtClean="0">
                <a:latin typeface="Segoe UI Light"/>
                <a:cs typeface="Segoe UI Light"/>
              </a:rPr>
              <a:t>it</a:t>
            </a:r>
            <a:r>
              <a:rPr sz="2700" spc="0" baseline="1392" dirty="0" smtClean="0">
                <a:latin typeface="Segoe UI Light"/>
                <a:cs typeface="Segoe UI Light"/>
              </a:rPr>
              <a:t>i</a:t>
            </a:r>
            <a:r>
              <a:rPr sz="2700" spc="4" baseline="1392" dirty="0" smtClean="0">
                <a:latin typeface="Segoe UI Light"/>
                <a:cs typeface="Segoe UI Light"/>
              </a:rPr>
              <a:t>e</a:t>
            </a:r>
            <a:r>
              <a:rPr sz="2700" spc="0" baseline="1392" dirty="0" smtClean="0">
                <a:latin typeface="Segoe UI Light"/>
                <a:cs typeface="Segoe UI Light"/>
              </a:rPr>
              <a:t>s at S</a:t>
            </a:r>
            <a:r>
              <a:rPr sz="2700" spc="4" baseline="1392" dirty="0" smtClean="0">
                <a:latin typeface="Segoe UI Light"/>
                <a:cs typeface="Segoe UI Light"/>
              </a:rPr>
              <a:t>J</a:t>
            </a:r>
            <a:r>
              <a:rPr sz="2700" spc="0" baseline="1392" dirty="0" smtClean="0">
                <a:latin typeface="Segoe UI Light"/>
                <a:cs typeface="Segoe UI Light"/>
              </a:rPr>
              <a:t>II</a:t>
            </a:r>
            <a:r>
              <a:rPr sz="2700" spc="-8" baseline="1392" dirty="0" smtClean="0">
                <a:latin typeface="Segoe UI Light"/>
                <a:cs typeface="Segoe UI Light"/>
              </a:rPr>
              <a:t> </a:t>
            </a:r>
            <a:r>
              <a:rPr sz="2700" spc="0" baseline="1392" dirty="0" smtClean="0">
                <a:latin typeface="Segoe UI Light"/>
                <a:cs typeface="Segoe UI Light"/>
              </a:rPr>
              <a:t>Malaysia </a:t>
            </a:r>
            <a:r>
              <a:rPr sz="2700" spc="4" baseline="1392" dirty="0" smtClean="0">
                <a:latin typeface="Segoe UI Light"/>
                <a:cs typeface="Segoe UI Light"/>
              </a:rPr>
              <a:t>w</a:t>
            </a:r>
            <a:r>
              <a:rPr sz="2700" spc="0" baseline="1392" dirty="0" smtClean="0">
                <a:latin typeface="Segoe UI Light"/>
                <a:cs typeface="Segoe UI Light"/>
              </a:rPr>
              <a:t>i</a:t>
            </a:r>
            <a:r>
              <a:rPr sz="2700" spc="4" baseline="1392" dirty="0" smtClean="0">
                <a:latin typeface="Segoe UI Light"/>
                <a:cs typeface="Segoe UI Light"/>
              </a:rPr>
              <a:t>l</a:t>
            </a:r>
            <a:r>
              <a:rPr sz="2700" spc="0" baseline="1392" dirty="0" smtClean="0">
                <a:latin typeface="Segoe UI Light"/>
                <a:cs typeface="Segoe UI Light"/>
              </a:rPr>
              <a:t>l</a:t>
            </a:r>
            <a:r>
              <a:rPr sz="2700" spc="-9" baseline="1392" dirty="0" smtClean="0">
                <a:latin typeface="Segoe UI Light"/>
                <a:cs typeface="Segoe UI Light"/>
              </a:rPr>
              <a:t> </a:t>
            </a:r>
            <a:r>
              <a:rPr sz="2700" spc="0" baseline="1392" dirty="0" smtClean="0">
                <a:latin typeface="Segoe UI Light"/>
                <a:cs typeface="Segoe UI Light"/>
              </a:rPr>
              <a:t>not only</a:t>
            </a:r>
            <a:r>
              <a:rPr sz="2700" spc="9" baseline="1392" dirty="0" smtClean="0">
                <a:latin typeface="Segoe UI Light"/>
                <a:cs typeface="Segoe UI Light"/>
              </a:rPr>
              <a:t> </a:t>
            </a:r>
            <a:r>
              <a:rPr sz="2700" spc="0" baseline="1392" dirty="0" smtClean="0">
                <a:latin typeface="Segoe UI Light"/>
                <a:cs typeface="Segoe UI Light"/>
              </a:rPr>
              <a:t>involve</a:t>
            </a:r>
            <a:endParaRPr sz="1800" dirty="0">
              <a:latin typeface="Segoe UI Light"/>
              <a:cs typeface="Segoe UI Light"/>
            </a:endParaRPr>
          </a:p>
          <a:p>
            <a:pPr marL="12700" marR="34289">
              <a:lnSpc>
                <a:spcPts val="2160"/>
              </a:lnSpc>
              <a:spcBef>
                <a:spcPts val="7"/>
              </a:spcBef>
            </a:pPr>
            <a:r>
              <a:rPr sz="1800" spc="0" dirty="0" smtClean="0">
                <a:latin typeface="Segoe UI Light"/>
                <a:cs typeface="Segoe UI Light"/>
              </a:rPr>
              <a:t>studen</a:t>
            </a:r>
            <a:r>
              <a:rPr sz="1800" spc="4" dirty="0" smtClean="0">
                <a:latin typeface="Segoe UI Light"/>
                <a:cs typeface="Segoe UI Light"/>
              </a:rPr>
              <a:t>t</a:t>
            </a:r>
            <a:r>
              <a:rPr sz="1800" spc="0" dirty="0" smtClean="0">
                <a:latin typeface="Segoe UI Light"/>
                <a:cs typeface="Segoe UI Light"/>
              </a:rPr>
              <a:t>s</a:t>
            </a:r>
            <a:r>
              <a:rPr sz="1800" spc="9" dirty="0" smtClean="0">
                <a:latin typeface="Segoe UI Light"/>
                <a:cs typeface="Segoe UI Light"/>
              </a:rPr>
              <a:t> </a:t>
            </a:r>
            <a:r>
              <a:rPr sz="1800" spc="0" dirty="0" smtClean="0">
                <a:latin typeface="Segoe UI Light"/>
                <a:cs typeface="Segoe UI Light"/>
              </a:rPr>
              <a:t>doing</a:t>
            </a:r>
            <a:r>
              <a:rPr sz="1800" spc="9" dirty="0" smtClean="0">
                <a:latin typeface="Segoe UI Light"/>
                <a:cs typeface="Segoe UI Light"/>
              </a:rPr>
              <a:t> </a:t>
            </a:r>
            <a:r>
              <a:rPr sz="1800" spc="4" dirty="0" smtClean="0">
                <a:latin typeface="Segoe UI Light"/>
                <a:cs typeface="Segoe UI Light"/>
              </a:rPr>
              <a:t>t</a:t>
            </a:r>
            <a:r>
              <a:rPr sz="1800" spc="0" dirty="0" smtClean="0">
                <a:latin typeface="Segoe UI Light"/>
                <a:cs typeface="Segoe UI Light"/>
              </a:rPr>
              <a:t>hings</a:t>
            </a:r>
            <a:r>
              <a:rPr sz="1800" spc="19" dirty="0" smtClean="0">
                <a:latin typeface="Segoe UI Light"/>
                <a:cs typeface="Segoe UI Light"/>
              </a:rPr>
              <a:t> </a:t>
            </a:r>
            <a:r>
              <a:rPr sz="1800" u="heavy" spc="0" dirty="0" smtClean="0">
                <a:latin typeface="Segoe UI Light"/>
                <a:cs typeface="Segoe UI Light"/>
              </a:rPr>
              <a:t>FOR</a:t>
            </a:r>
            <a:r>
              <a:rPr sz="1800" spc="0" dirty="0" smtClean="0">
                <a:latin typeface="Segoe UI Light"/>
                <a:cs typeface="Segoe UI Light"/>
              </a:rPr>
              <a:t> othe</a:t>
            </a:r>
            <a:r>
              <a:rPr sz="1800" spc="19" dirty="0" smtClean="0">
                <a:latin typeface="Segoe UI Light"/>
                <a:cs typeface="Segoe UI Light"/>
              </a:rPr>
              <a:t>r</a:t>
            </a:r>
            <a:r>
              <a:rPr sz="1800" spc="0" dirty="0" smtClean="0">
                <a:latin typeface="Segoe UI Light"/>
                <a:cs typeface="Segoe UI Light"/>
              </a:rPr>
              <a:t>s</a:t>
            </a:r>
            <a:r>
              <a:rPr sz="1800" spc="9" dirty="0" smtClean="0">
                <a:latin typeface="Segoe UI Light"/>
                <a:cs typeface="Segoe UI Light"/>
              </a:rPr>
              <a:t> </a:t>
            </a:r>
            <a:r>
              <a:rPr sz="1800" spc="0" dirty="0" smtClean="0">
                <a:latin typeface="Segoe UI Light"/>
                <a:cs typeface="Segoe UI Light"/>
              </a:rPr>
              <a:t>but also doing</a:t>
            </a:r>
            <a:r>
              <a:rPr sz="1800" spc="14" dirty="0" smtClean="0">
                <a:latin typeface="Segoe UI Light"/>
                <a:cs typeface="Segoe UI Light"/>
              </a:rPr>
              <a:t> </a:t>
            </a:r>
            <a:r>
              <a:rPr sz="1800" spc="4" dirty="0" smtClean="0">
                <a:latin typeface="Segoe UI Light"/>
                <a:cs typeface="Segoe UI Light"/>
              </a:rPr>
              <a:t>t</a:t>
            </a:r>
            <a:r>
              <a:rPr sz="1800" spc="0" dirty="0" smtClean="0">
                <a:latin typeface="Segoe UI Light"/>
                <a:cs typeface="Segoe UI Light"/>
              </a:rPr>
              <a:t>hings</a:t>
            </a:r>
            <a:endParaRPr sz="1800" dirty="0">
              <a:latin typeface="Segoe UI Light"/>
              <a:cs typeface="Segoe UI Light"/>
            </a:endParaRPr>
          </a:p>
          <a:p>
            <a:pPr marL="12700">
              <a:lnSpc>
                <a:spcPts val="2150"/>
              </a:lnSpc>
            </a:pPr>
            <a:r>
              <a:rPr sz="1800" u="heavy" spc="0" dirty="0" smtClean="0">
                <a:latin typeface="Segoe UI Light"/>
                <a:cs typeface="Segoe UI Light"/>
              </a:rPr>
              <a:t>WITH</a:t>
            </a:r>
            <a:r>
              <a:rPr sz="1800" u="heavy" spc="-38" dirty="0" smtClean="0">
                <a:latin typeface="Times New Roman"/>
                <a:cs typeface="Times New Roman"/>
              </a:rPr>
              <a:t> </a:t>
            </a:r>
            <a:r>
              <a:rPr sz="1800" spc="-413" dirty="0" smtClean="0">
                <a:latin typeface="Times New Roman"/>
                <a:cs typeface="Times New Roman"/>
              </a:rPr>
              <a:t> </a:t>
            </a:r>
            <a:r>
              <a:rPr sz="1800" spc="0" dirty="0" smtClean="0">
                <a:latin typeface="Segoe UI Light"/>
                <a:cs typeface="Segoe UI Light"/>
              </a:rPr>
              <a:t>othe</a:t>
            </a:r>
            <a:r>
              <a:rPr sz="1800" spc="19" dirty="0" smtClean="0">
                <a:latin typeface="Segoe UI Light"/>
                <a:cs typeface="Segoe UI Light"/>
              </a:rPr>
              <a:t>r</a:t>
            </a:r>
            <a:r>
              <a:rPr sz="1800" spc="0" dirty="0" smtClean="0">
                <a:latin typeface="Segoe UI Light"/>
                <a:cs typeface="Segoe UI Light"/>
              </a:rPr>
              <a:t>s</a:t>
            </a:r>
            <a:r>
              <a:rPr sz="1800" spc="9" dirty="0" smtClean="0">
                <a:latin typeface="Segoe UI Light"/>
                <a:cs typeface="Segoe UI Light"/>
              </a:rPr>
              <a:t> </a:t>
            </a:r>
            <a:r>
              <a:rPr sz="1800" spc="0" dirty="0" smtClean="0">
                <a:latin typeface="Segoe UI Light"/>
                <a:cs typeface="Segoe UI Light"/>
              </a:rPr>
              <a:t>and</a:t>
            </a:r>
            <a:r>
              <a:rPr sz="1800" spc="4" dirty="0" smtClean="0">
                <a:latin typeface="Segoe UI Light"/>
                <a:cs typeface="Segoe UI Light"/>
              </a:rPr>
              <a:t> t</a:t>
            </a:r>
            <a:r>
              <a:rPr sz="1800" spc="0" dirty="0" smtClean="0">
                <a:latin typeface="Segoe UI Light"/>
                <a:cs typeface="Segoe UI Light"/>
              </a:rPr>
              <a:t>he</a:t>
            </a:r>
            <a:r>
              <a:rPr sz="1800" spc="-29" dirty="0" smtClean="0">
                <a:latin typeface="Segoe UI Light"/>
                <a:cs typeface="Segoe UI Light"/>
              </a:rPr>
              <a:t>r</a:t>
            </a:r>
            <a:r>
              <a:rPr sz="1800" spc="0" dirty="0" smtClean="0">
                <a:latin typeface="Segoe UI Light"/>
                <a:cs typeface="Segoe UI Light"/>
              </a:rPr>
              <a:t>efo</a:t>
            </a:r>
            <a:r>
              <a:rPr sz="1800" spc="-34" dirty="0" smtClean="0">
                <a:latin typeface="Segoe UI Light"/>
                <a:cs typeface="Segoe UI Light"/>
              </a:rPr>
              <a:t>r</a:t>
            </a:r>
            <a:r>
              <a:rPr sz="1800" spc="0" dirty="0" smtClean="0">
                <a:latin typeface="Segoe UI Light"/>
                <a:cs typeface="Segoe UI Light"/>
              </a:rPr>
              <a:t>e build</a:t>
            </a:r>
            <a:r>
              <a:rPr sz="1800" spc="14" dirty="0" smtClean="0">
                <a:latin typeface="Segoe UI Light"/>
                <a:cs typeface="Segoe UI Light"/>
              </a:rPr>
              <a:t> </a:t>
            </a:r>
            <a:r>
              <a:rPr sz="1800" spc="0" dirty="0" smtClean="0">
                <a:latin typeface="Segoe UI Light"/>
                <a:cs typeface="Segoe UI Light"/>
              </a:rPr>
              <a:t>l</a:t>
            </a:r>
            <a:r>
              <a:rPr sz="1800" spc="4" dirty="0" smtClean="0">
                <a:latin typeface="Segoe UI Light"/>
                <a:cs typeface="Segoe UI Light"/>
              </a:rPr>
              <a:t>e</a:t>
            </a:r>
            <a:r>
              <a:rPr sz="1800" spc="0" dirty="0" smtClean="0">
                <a:latin typeface="Segoe UI Light"/>
                <a:cs typeface="Segoe UI Light"/>
              </a:rPr>
              <a:t>ade</a:t>
            </a:r>
            <a:r>
              <a:rPr sz="1800" spc="19" dirty="0" smtClean="0">
                <a:latin typeface="Segoe UI Light"/>
                <a:cs typeface="Segoe UI Light"/>
              </a:rPr>
              <a:t>r</a:t>
            </a:r>
            <a:r>
              <a:rPr sz="1800" spc="0" dirty="0" smtClean="0">
                <a:latin typeface="Segoe UI Light"/>
                <a:cs typeface="Segoe UI Light"/>
              </a:rPr>
              <a:t>s</a:t>
            </a:r>
            <a:r>
              <a:rPr sz="1800" spc="-4" dirty="0" smtClean="0">
                <a:latin typeface="Segoe UI Light"/>
                <a:cs typeface="Segoe UI Light"/>
              </a:rPr>
              <a:t>h</a:t>
            </a:r>
            <a:r>
              <a:rPr sz="1800" spc="0" dirty="0" smtClean="0">
                <a:latin typeface="Segoe UI Light"/>
                <a:cs typeface="Segoe UI Light"/>
              </a:rPr>
              <a:t>ip,</a:t>
            </a:r>
            <a:r>
              <a:rPr sz="1800" spc="34" dirty="0" smtClean="0">
                <a:latin typeface="Segoe UI Light"/>
                <a:cs typeface="Segoe UI Light"/>
              </a:rPr>
              <a:t> </a:t>
            </a:r>
            <a:r>
              <a:rPr sz="1800" spc="0" dirty="0" smtClean="0">
                <a:latin typeface="Segoe UI Light"/>
                <a:cs typeface="Segoe UI Light"/>
              </a:rPr>
              <a:t>co</a:t>
            </a:r>
            <a:r>
              <a:rPr sz="1800" spc="4" dirty="0" smtClean="0">
                <a:latin typeface="Segoe UI Light"/>
                <a:cs typeface="Segoe UI Light"/>
              </a:rPr>
              <a:t>l</a:t>
            </a:r>
            <a:r>
              <a:rPr sz="1800" spc="0" dirty="0" smtClean="0">
                <a:latin typeface="Segoe UI Light"/>
                <a:cs typeface="Segoe UI Light"/>
              </a:rPr>
              <a:t>labo</a:t>
            </a:r>
            <a:r>
              <a:rPr sz="1800" spc="4" dirty="0" smtClean="0">
                <a:latin typeface="Segoe UI Light"/>
                <a:cs typeface="Segoe UI Light"/>
              </a:rPr>
              <a:t>r</a:t>
            </a:r>
            <a:r>
              <a:rPr sz="1800" spc="0" dirty="0" smtClean="0">
                <a:latin typeface="Segoe UI Light"/>
                <a:cs typeface="Segoe UI Light"/>
              </a:rPr>
              <a:t>at</a:t>
            </a:r>
            <a:r>
              <a:rPr sz="1800" spc="4" dirty="0" smtClean="0">
                <a:latin typeface="Segoe UI Light"/>
                <a:cs typeface="Segoe UI Light"/>
              </a:rPr>
              <a:t>i</a:t>
            </a:r>
            <a:r>
              <a:rPr sz="1800" spc="0" dirty="0" smtClean="0">
                <a:latin typeface="Segoe UI Light"/>
                <a:cs typeface="Segoe UI Light"/>
              </a:rPr>
              <a:t>on</a:t>
            </a:r>
            <a:endParaRPr sz="1800" dirty="0">
              <a:latin typeface="Segoe UI Light"/>
              <a:cs typeface="Segoe UI Light"/>
            </a:endParaRPr>
          </a:p>
        </p:txBody>
      </p:sp>
      <p:sp>
        <p:nvSpPr>
          <p:cNvPr id="3" name="object 3"/>
          <p:cNvSpPr txBox="1"/>
          <p:nvPr/>
        </p:nvSpPr>
        <p:spPr>
          <a:xfrm>
            <a:off x="550265" y="7282767"/>
            <a:ext cx="2496435" cy="254000"/>
          </a:xfrm>
          <a:prstGeom prst="rect">
            <a:avLst/>
          </a:prstGeom>
        </p:spPr>
        <p:txBody>
          <a:bodyPr wrap="square" lIns="0" tIns="0" rIns="0" bIns="0" rtlCol="0">
            <a:noAutofit/>
          </a:bodyPr>
          <a:lstStyle/>
          <a:p>
            <a:pPr marL="12700">
              <a:lnSpc>
                <a:spcPts val="2000"/>
              </a:lnSpc>
              <a:spcBef>
                <a:spcPts val="100"/>
              </a:spcBef>
            </a:pPr>
            <a:r>
              <a:rPr sz="2700" spc="0" baseline="1392" dirty="0" smtClean="0">
                <a:latin typeface="Segoe UI Light"/>
                <a:cs typeface="Segoe UI Light"/>
              </a:rPr>
              <a:t>and comm</a:t>
            </a:r>
            <a:r>
              <a:rPr sz="2700" spc="-4" baseline="1392" dirty="0" smtClean="0">
                <a:latin typeface="Segoe UI Light"/>
                <a:cs typeface="Segoe UI Light"/>
              </a:rPr>
              <a:t>u</a:t>
            </a:r>
            <a:r>
              <a:rPr sz="2700" spc="0" baseline="1392" dirty="0" smtClean="0">
                <a:latin typeface="Segoe UI Light"/>
                <a:cs typeface="Segoe UI Light"/>
              </a:rPr>
              <a:t>nica</a:t>
            </a:r>
            <a:r>
              <a:rPr sz="2700" spc="4" baseline="1392" dirty="0" smtClean="0">
                <a:latin typeface="Segoe UI Light"/>
                <a:cs typeface="Segoe UI Light"/>
              </a:rPr>
              <a:t>t</a:t>
            </a:r>
            <a:r>
              <a:rPr sz="2700" spc="0" baseline="1392" dirty="0" smtClean="0">
                <a:latin typeface="Segoe UI Light"/>
                <a:cs typeface="Segoe UI Light"/>
              </a:rPr>
              <a:t>ion</a:t>
            </a:r>
            <a:r>
              <a:rPr sz="2700" spc="9" baseline="1392" dirty="0" smtClean="0">
                <a:latin typeface="Segoe UI Light"/>
                <a:cs typeface="Segoe UI Light"/>
              </a:rPr>
              <a:t> </a:t>
            </a:r>
            <a:r>
              <a:rPr sz="2700" spc="0" baseline="1392" dirty="0" smtClean="0">
                <a:latin typeface="Segoe UI Light"/>
                <a:cs typeface="Segoe UI Light"/>
              </a:rPr>
              <a:t>ski</a:t>
            </a:r>
            <a:r>
              <a:rPr sz="2700" spc="4" baseline="1392" dirty="0" smtClean="0">
                <a:latin typeface="Segoe UI Light"/>
                <a:cs typeface="Segoe UI Light"/>
              </a:rPr>
              <a:t>l</a:t>
            </a:r>
            <a:r>
              <a:rPr sz="2700" spc="0" baseline="1392" dirty="0" smtClean="0">
                <a:latin typeface="Segoe UI Light"/>
                <a:cs typeface="Segoe UI Light"/>
              </a:rPr>
              <a:t>ls.</a:t>
            </a:r>
            <a:endParaRPr sz="1800">
              <a:latin typeface="Segoe UI Light"/>
              <a:cs typeface="Segoe UI Light"/>
            </a:endParaRPr>
          </a:p>
        </p:txBody>
      </p:sp>
      <p:sp>
        <p:nvSpPr>
          <p:cNvPr id="2" name="object 2"/>
          <p:cNvSpPr txBox="1"/>
          <p:nvPr/>
        </p:nvSpPr>
        <p:spPr>
          <a:xfrm>
            <a:off x="1090821" y="7066912"/>
            <a:ext cx="61893" cy="152400"/>
          </a:xfrm>
          <a:prstGeom prst="rect">
            <a:avLst/>
          </a:prstGeom>
        </p:spPr>
        <p:txBody>
          <a:bodyPr wrap="square" lIns="0" tIns="0" rIns="0" bIns="0" rtlCol="0">
            <a:noAutofit/>
          </a:bodyPr>
          <a:lstStyle/>
          <a:p>
            <a:pPr marL="25400">
              <a:lnSpc>
                <a:spcPts val="1000"/>
              </a:lnSpc>
            </a:pPr>
            <a:endParaRPr sz="1000"/>
          </a:p>
        </p:txBody>
      </p:sp>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3666" r="16387"/>
          <a:stretch/>
        </p:blipFill>
        <p:spPr>
          <a:xfrm>
            <a:off x="3804249" y="2743200"/>
            <a:ext cx="2367951" cy="1975592"/>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1897" y="4648200"/>
            <a:ext cx="2360303" cy="157155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p:nvPr/>
        </p:nvSpPr>
        <p:spPr>
          <a:xfrm>
            <a:off x="0" y="4180332"/>
            <a:ext cx="3429000" cy="5561076"/>
          </a:xfrm>
          <a:prstGeom prst="rect">
            <a:avLst/>
          </a:prstGeom>
          <a:blipFill>
            <a:blip r:embed="rId2" cstate="print"/>
            <a:stretch>
              <a:fillRect/>
            </a:stretch>
          </a:blipFill>
        </p:spPr>
        <p:txBody>
          <a:bodyPr wrap="square" lIns="0" tIns="0" rIns="0" bIns="0" rtlCol="0">
            <a:noAutofit/>
          </a:bodyPr>
          <a:lstStyle/>
          <a:p>
            <a:endParaRPr/>
          </a:p>
        </p:txBody>
      </p:sp>
      <p:sp>
        <p:nvSpPr>
          <p:cNvPr id="10" name="object 10"/>
          <p:cNvSpPr/>
          <p:nvPr/>
        </p:nvSpPr>
        <p:spPr>
          <a:xfrm>
            <a:off x="2776347" y="5833491"/>
            <a:ext cx="757427" cy="0"/>
          </a:xfrm>
          <a:custGeom>
            <a:avLst/>
            <a:gdLst/>
            <a:ahLst/>
            <a:cxnLst/>
            <a:rect l="l" t="t" r="r" b="b"/>
            <a:pathLst>
              <a:path w="757427">
                <a:moveTo>
                  <a:pt x="0" y="0"/>
                </a:moveTo>
                <a:lnTo>
                  <a:pt x="757427" y="0"/>
                </a:lnTo>
              </a:path>
            </a:pathLst>
          </a:custGeom>
          <a:ln w="14985">
            <a:solidFill>
              <a:srgbClr val="0462C1"/>
            </a:solidFill>
          </a:ln>
        </p:spPr>
        <p:txBody>
          <a:bodyPr wrap="square" lIns="0" tIns="0" rIns="0" bIns="0" rtlCol="0">
            <a:noAutofit/>
          </a:bodyPr>
          <a:lstStyle/>
          <a:p>
            <a:endParaRPr/>
          </a:p>
        </p:txBody>
      </p:sp>
      <p:sp>
        <p:nvSpPr>
          <p:cNvPr id="8" name="object 8"/>
          <p:cNvSpPr/>
          <p:nvPr/>
        </p:nvSpPr>
        <p:spPr>
          <a:xfrm>
            <a:off x="1817109" y="457200"/>
            <a:ext cx="3288291" cy="323342"/>
          </a:xfrm>
          <a:prstGeom prst="rect">
            <a:avLst/>
          </a:prstGeom>
          <a:blipFill>
            <a:blip r:embed="rId3" cstate="print"/>
            <a:stretch>
              <a:fillRect/>
            </a:stretch>
          </a:blipFill>
        </p:spPr>
        <p:txBody>
          <a:bodyPr wrap="square" lIns="0" tIns="0" rIns="0" bIns="0" rtlCol="0">
            <a:noAutofit/>
          </a:bodyPr>
          <a:lstStyle/>
          <a:p>
            <a:endParaRPr/>
          </a:p>
        </p:txBody>
      </p:sp>
      <p:sp>
        <p:nvSpPr>
          <p:cNvPr id="7" name="object 7"/>
          <p:cNvSpPr/>
          <p:nvPr/>
        </p:nvSpPr>
        <p:spPr>
          <a:xfrm>
            <a:off x="914400" y="1307592"/>
            <a:ext cx="4762500" cy="2572511"/>
          </a:xfrm>
          <a:prstGeom prst="rect">
            <a:avLst/>
          </a:prstGeom>
          <a:blipFill>
            <a:blip r:embed="rId4" cstate="print"/>
            <a:stretch>
              <a:fillRect/>
            </a:stretch>
          </a:blipFill>
        </p:spPr>
        <p:txBody>
          <a:bodyPr wrap="square" lIns="0" tIns="0" rIns="0" bIns="0" rtlCol="0">
            <a:noAutofit/>
          </a:bodyPr>
          <a:lstStyle/>
          <a:p>
            <a:endParaRPr/>
          </a:p>
        </p:txBody>
      </p:sp>
      <p:sp>
        <p:nvSpPr>
          <p:cNvPr id="6" name="object 6"/>
          <p:cNvSpPr txBox="1"/>
          <p:nvPr/>
        </p:nvSpPr>
        <p:spPr>
          <a:xfrm>
            <a:off x="895299" y="4786585"/>
            <a:ext cx="5048301" cy="1076960"/>
          </a:xfrm>
          <a:prstGeom prst="rect">
            <a:avLst/>
          </a:prstGeom>
        </p:spPr>
        <p:txBody>
          <a:bodyPr wrap="square" lIns="0" tIns="0" rIns="0" bIns="0" rtlCol="0">
            <a:noAutofit/>
          </a:bodyPr>
          <a:lstStyle/>
          <a:p>
            <a:pPr marL="12700">
              <a:lnSpc>
                <a:spcPts val="2010"/>
              </a:lnSpc>
              <a:spcBef>
                <a:spcPts val="100"/>
              </a:spcBef>
            </a:pPr>
            <a:r>
              <a:rPr sz="2700" spc="0" baseline="1392" dirty="0" smtClean="0">
                <a:latin typeface="Segoe UI Light"/>
                <a:cs typeface="Segoe UI Light"/>
              </a:rPr>
              <a:t>If</a:t>
            </a:r>
            <a:r>
              <a:rPr sz="2700" spc="-4" baseline="1392" dirty="0" smtClean="0">
                <a:latin typeface="Segoe UI Light"/>
                <a:cs typeface="Segoe UI Light"/>
              </a:rPr>
              <a:t> </a:t>
            </a:r>
            <a:r>
              <a:rPr sz="2700" spc="0" baseline="1392" dirty="0" smtClean="0">
                <a:latin typeface="Segoe UI Light"/>
                <a:cs typeface="Segoe UI Light"/>
              </a:rPr>
              <a:t>you have</a:t>
            </a:r>
            <a:r>
              <a:rPr sz="2700" spc="-14" baseline="1392" dirty="0" smtClean="0">
                <a:latin typeface="Segoe UI Light"/>
                <a:cs typeface="Segoe UI Light"/>
              </a:rPr>
              <a:t> </a:t>
            </a:r>
            <a:r>
              <a:rPr sz="2700" spc="0" baseline="1392" dirty="0" smtClean="0">
                <a:latin typeface="Segoe UI Light"/>
                <a:cs typeface="Segoe UI Light"/>
              </a:rPr>
              <a:t>a spir</a:t>
            </a:r>
            <a:r>
              <a:rPr sz="2700" spc="4" baseline="1392" dirty="0" smtClean="0">
                <a:latin typeface="Segoe UI Light"/>
                <a:cs typeface="Segoe UI Light"/>
              </a:rPr>
              <a:t>i</a:t>
            </a:r>
            <a:r>
              <a:rPr sz="2700" spc="0" baseline="1392" dirty="0" smtClean="0">
                <a:latin typeface="Segoe UI Light"/>
                <a:cs typeface="Segoe UI Light"/>
              </a:rPr>
              <a:t>t</a:t>
            </a:r>
            <a:r>
              <a:rPr sz="2700" spc="4" baseline="1392" dirty="0" smtClean="0">
                <a:latin typeface="Segoe UI Light"/>
                <a:cs typeface="Segoe UI Light"/>
              </a:rPr>
              <a:t> </a:t>
            </a:r>
            <a:r>
              <a:rPr sz="2700" spc="-50" baseline="1392" dirty="0" smtClean="0">
                <a:latin typeface="Segoe UI Light"/>
                <a:cs typeface="Segoe UI Light"/>
              </a:rPr>
              <a:t>o</a:t>
            </a:r>
            <a:r>
              <a:rPr sz="2700" spc="0" baseline="1392" dirty="0" smtClean="0">
                <a:latin typeface="Segoe UI Light"/>
                <a:cs typeface="Segoe UI Light"/>
              </a:rPr>
              <a:t>f</a:t>
            </a:r>
            <a:r>
              <a:rPr sz="2700" spc="4" baseline="1392" dirty="0" smtClean="0">
                <a:latin typeface="Segoe UI Light"/>
                <a:cs typeface="Segoe UI Light"/>
              </a:rPr>
              <a:t> </a:t>
            </a:r>
            <a:r>
              <a:rPr sz="2700" spc="0" baseline="1392" dirty="0" smtClean="0">
                <a:latin typeface="Segoe UI Light"/>
                <a:cs typeface="Segoe UI Light"/>
              </a:rPr>
              <a:t>adventu</a:t>
            </a:r>
            <a:r>
              <a:rPr sz="2700" spc="-29" baseline="1392" dirty="0" smtClean="0">
                <a:latin typeface="Segoe UI Light"/>
                <a:cs typeface="Segoe UI Light"/>
              </a:rPr>
              <a:t>r</a:t>
            </a:r>
            <a:r>
              <a:rPr sz="2700" spc="0" baseline="1392" dirty="0" smtClean="0">
                <a:latin typeface="Segoe UI Light"/>
                <a:cs typeface="Segoe UI Light"/>
              </a:rPr>
              <a:t>e, high p</a:t>
            </a:r>
            <a:r>
              <a:rPr sz="2700" spc="-29" baseline="1392" dirty="0" smtClean="0">
                <a:latin typeface="Segoe UI Light"/>
                <a:cs typeface="Segoe UI Light"/>
              </a:rPr>
              <a:t>r</a:t>
            </a:r>
            <a:r>
              <a:rPr sz="2700" spc="-50" baseline="1392" dirty="0" smtClean="0">
                <a:latin typeface="Segoe UI Light"/>
                <a:cs typeface="Segoe UI Light"/>
              </a:rPr>
              <a:t>o</a:t>
            </a:r>
            <a:r>
              <a:rPr sz="2700" spc="0" baseline="1392" dirty="0" smtClean="0">
                <a:latin typeface="Segoe UI Light"/>
                <a:cs typeface="Segoe UI Light"/>
              </a:rPr>
              <a:t>fes</a:t>
            </a:r>
            <a:r>
              <a:rPr sz="2700" spc="-4" baseline="1392" dirty="0" smtClean="0">
                <a:latin typeface="Segoe UI Light"/>
                <a:cs typeface="Segoe UI Light"/>
              </a:rPr>
              <a:t>s</a:t>
            </a:r>
            <a:r>
              <a:rPr sz="2700" spc="0" baseline="1392" dirty="0" smtClean="0">
                <a:latin typeface="Segoe UI Light"/>
                <a:cs typeface="Segoe UI Light"/>
              </a:rPr>
              <a:t>ional</a:t>
            </a:r>
            <a:endParaRPr sz="1800" dirty="0">
              <a:latin typeface="Segoe UI Light"/>
              <a:cs typeface="Segoe UI Light"/>
            </a:endParaRPr>
          </a:p>
          <a:p>
            <a:pPr marL="12700" marR="34289">
              <a:lnSpc>
                <a:spcPts val="2160"/>
              </a:lnSpc>
              <a:spcBef>
                <a:spcPts val="7"/>
              </a:spcBef>
            </a:pPr>
            <a:r>
              <a:rPr sz="1800" spc="0" dirty="0" smtClean="0">
                <a:latin typeface="Segoe UI Light"/>
                <a:cs typeface="Segoe UI Light"/>
              </a:rPr>
              <a:t>standa</a:t>
            </a:r>
            <a:r>
              <a:rPr sz="1800" spc="-34" dirty="0" smtClean="0">
                <a:latin typeface="Segoe UI Light"/>
                <a:cs typeface="Segoe UI Light"/>
              </a:rPr>
              <a:t>r</a:t>
            </a:r>
            <a:r>
              <a:rPr sz="1800" spc="0" dirty="0" smtClean="0">
                <a:latin typeface="Segoe UI Light"/>
                <a:cs typeface="Segoe UI Light"/>
              </a:rPr>
              <a:t>ds</a:t>
            </a:r>
            <a:r>
              <a:rPr sz="1800" spc="9" dirty="0" smtClean="0">
                <a:latin typeface="Segoe UI Light"/>
                <a:cs typeface="Segoe UI Light"/>
              </a:rPr>
              <a:t> </a:t>
            </a:r>
            <a:r>
              <a:rPr sz="1800" spc="0" dirty="0" smtClean="0">
                <a:latin typeface="Segoe UI Light"/>
                <a:cs typeface="Segoe UI Light"/>
              </a:rPr>
              <a:t>and be</a:t>
            </a:r>
            <a:r>
              <a:rPr sz="1800" spc="4" dirty="0" smtClean="0">
                <a:latin typeface="Segoe UI Light"/>
                <a:cs typeface="Segoe UI Light"/>
              </a:rPr>
              <a:t>l</a:t>
            </a:r>
            <a:r>
              <a:rPr sz="1800" spc="0" dirty="0" smtClean="0">
                <a:latin typeface="Segoe UI Light"/>
                <a:cs typeface="Segoe UI Light"/>
              </a:rPr>
              <a:t>i</a:t>
            </a:r>
            <a:r>
              <a:rPr sz="1800" spc="4" dirty="0" smtClean="0">
                <a:latin typeface="Segoe UI Light"/>
                <a:cs typeface="Segoe UI Light"/>
              </a:rPr>
              <a:t>e</a:t>
            </a:r>
            <a:r>
              <a:rPr sz="1800" spc="0" dirty="0" smtClean="0">
                <a:latin typeface="Segoe UI Light"/>
                <a:cs typeface="Segoe UI Light"/>
              </a:rPr>
              <a:t>ve you can cont</a:t>
            </a:r>
            <a:r>
              <a:rPr sz="1800" spc="4" dirty="0" smtClean="0">
                <a:latin typeface="Segoe UI Light"/>
                <a:cs typeface="Segoe UI Light"/>
              </a:rPr>
              <a:t>r</a:t>
            </a:r>
            <a:r>
              <a:rPr sz="1800" spc="0" dirty="0" smtClean="0">
                <a:latin typeface="Segoe UI Light"/>
                <a:cs typeface="Segoe UI Light"/>
              </a:rPr>
              <a:t>ibu</a:t>
            </a:r>
            <a:r>
              <a:rPr sz="1800" spc="4" dirty="0" smtClean="0">
                <a:latin typeface="Segoe UI Light"/>
                <a:cs typeface="Segoe UI Light"/>
              </a:rPr>
              <a:t>t</a:t>
            </a:r>
            <a:r>
              <a:rPr sz="1800" spc="0" dirty="0" smtClean="0">
                <a:latin typeface="Segoe UI Light"/>
                <a:cs typeface="Segoe UI Light"/>
              </a:rPr>
              <a:t>e </a:t>
            </a:r>
            <a:r>
              <a:rPr sz="1800" spc="4" dirty="0" smtClean="0">
                <a:latin typeface="Segoe UI Light"/>
                <a:cs typeface="Segoe UI Light"/>
              </a:rPr>
              <a:t>t</a:t>
            </a:r>
            <a:r>
              <a:rPr sz="1800" spc="0" dirty="0" smtClean="0">
                <a:latin typeface="Segoe UI Light"/>
                <a:cs typeface="Segoe UI Light"/>
              </a:rPr>
              <a:t>o the</a:t>
            </a:r>
            <a:endParaRPr sz="1800" dirty="0">
              <a:latin typeface="Segoe UI Light"/>
              <a:cs typeface="Segoe UI Light"/>
            </a:endParaRPr>
          </a:p>
          <a:p>
            <a:pPr marL="12700" marR="34289">
              <a:lnSpc>
                <a:spcPts val="2160"/>
              </a:lnSpc>
            </a:pPr>
            <a:r>
              <a:rPr sz="1800" spc="0" dirty="0" smtClean="0">
                <a:latin typeface="Segoe UI Light"/>
                <a:cs typeface="Segoe UI Light"/>
              </a:rPr>
              <a:t>dev</a:t>
            </a:r>
            <a:r>
              <a:rPr sz="1800" spc="4" dirty="0" smtClean="0">
                <a:latin typeface="Segoe UI Light"/>
                <a:cs typeface="Segoe UI Light"/>
              </a:rPr>
              <a:t>e</a:t>
            </a:r>
            <a:r>
              <a:rPr sz="1800" spc="0" dirty="0" smtClean="0">
                <a:latin typeface="Segoe UI Light"/>
                <a:cs typeface="Segoe UI Light"/>
              </a:rPr>
              <a:t>lopment</a:t>
            </a:r>
            <a:r>
              <a:rPr sz="1800" spc="19" dirty="0" smtClean="0">
                <a:latin typeface="Segoe UI Light"/>
                <a:cs typeface="Segoe UI Light"/>
              </a:rPr>
              <a:t> </a:t>
            </a:r>
            <a:r>
              <a:rPr sz="1800" spc="-50" dirty="0" smtClean="0">
                <a:latin typeface="Segoe UI Light"/>
                <a:cs typeface="Segoe UI Light"/>
              </a:rPr>
              <a:t>o</a:t>
            </a:r>
            <a:r>
              <a:rPr sz="1800" spc="0" dirty="0" smtClean="0">
                <a:latin typeface="Segoe UI Light"/>
                <a:cs typeface="Segoe UI Light"/>
              </a:rPr>
              <a:t>f our</a:t>
            </a:r>
            <a:r>
              <a:rPr sz="1800" spc="14" dirty="0" smtClean="0">
                <a:latin typeface="Segoe UI Light"/>
                <a:cs typeface="Segoe UI Light"/>
              </a:rPr>
              <a:t> </a:t>
            </a:r>
            <a:r>
              <a:rPr sz="1800" spc="0" dirty="0" smtClean="0">
                <a:latin typeface="Segoe UI Light"/>
                <a:cs typeface="Segoe UI Light"/>
              </a:rPr>
              <a:t>school, </a:t>
            </a:r>
            <a:r>
              <a:rPr sz="1800" spc="4" dirty="0" smtClean="0">
                <a:latin typeface="Segoe UI Light"/>
                <a:cs typeface="Segoe UI Light"/>
              </a:rPr>
              <a:t>p</a:t>
            </a:r>
            <a:r>
              <a:rPr sz="1800" spc="0" dirty="0" smtClean="0">
                <a:latin typeface="Segoe UI Light"/>
                <a:cs typeface="Segoe UI Light"/>
              </a:rPr>
              <a:t>l</a:t>
            </a:r>
            <a:r>
              <a:rPr sz="1800" spc="4" dirty="0" smtClean="0">
                <a:latin typeface="Segoe UI Light"/>
                <a:cs typeface="Segoe UI Light"/>
              </a:rPr>
              <a:t>e</a:t>
            </a:r>
            <a:r>
              <a:rPr sz="1800" spc="0" dirty="0" smtClean="0">
                <a:latin typeface="Segoe UI Light"/>
                <a:cs typeface="Segoe UI Light"/>
              </a:rPr>
              <a:t>ase comple</a:t>
            </a:r>
            <a:r>
              <a:rPr sz="1800" spc="9" dirty="0" smtClean="0">
                <a:latin typeface="Segoe UI Light"/>
                <a:cs typeface="Segoe UI Light"/>
              </a:rPr>
              <a:t>t</a:t>
            </a:r>
            <a:r>
              <a:rPr sz="1800" spc="0" dirty="0" smtClean="0">
                <a:latin typeface="Segoe UI Light"/>
                <a:cs typeface="Segoe UI Light"/>
              </a:rPr>
              <a:t>e </a:t>
            </a:r>
            <a:r>
              <a:rPr sz="1800" spc="4" dirty="0" smtClean="0">
                <a:latin typeface="Segoe UI Light"/>
                <a:cs typeface="Segoe UI Light"/>
              </a:rPr>
              <a:t>t</a:t>
            </a:r>
            <a:r>
              <a:rPr sz="1800" spc="0" dirty="0" smtClean="0">
                <a:latin typeface="Segoe UI Light"/>
                <a:cs typeface="Segoe UI Light"/>
              </a:rPr>
              <a:t>he</a:t>
            </a:r>
            <a:endParaRPr sz="1800" dirty="0">
              <a:latin typeface="Segoe UI Light"/>
              <a:cs typeface="Segoe UI Light"/>
            </a:endParaRPr>
          </a:p>
          <a:p>
            <a:pPr marL="12700" marR="34289">
              <a:lnSpc>
                <a:spcPts val="2150"/>
              </a:lnSpc>
            </a:pPr>
            <a:r>
              <a:rPr sz="1800" spc="0" dirty="0" smtClean="0">
                <a:latin typeface="Segoe UI Light"/>
                <a:cs typeface="Segoe UI Light"/>
              </a:rPr>
              <a:t>appli</a:t>
            </a:r>
            <a:r>
              <a:rPr sz="1800" spc="4" dirty="0" smtClean="0">
                <a:latin typeface="Segoe UI Light"/>
                <a:cs typeface="Segoe UI Light"/>
              </a:rPr>
              <a:t>c</a:t>
            </a:r>
            <a:r>
              <a:rPr sz="1800" spc="0" dirty="0" smtClean="0">
                <a:latin typeface="Segoe UI Light"/>
                <a:cs typeface="Segoe UI Light"/>
              </a:rPr>
              <a:t>at</a:t>
            </a:r>
            <a:r>
              <a:rPr sz="1800" spc="4" dirty="0" smtClean="0">
                <a:latin typeface="Segoe UI Light"/>
                <a:cs typeface="Segoe UI Light"/>
              </a:rPr>
              <a:t>i</a:t>
            </a:r>
            <a:r>
              <a:rPr sz="1800" spc="0" dirty="0" smtClean="0">
                <a:latin typeface="Segoe UI Light"/>
                <a:cs typeface="Segoe UI Light"/>
              </a:rPr>
              <a:t>on</a:t>
            </a:r>
            <a:r>
              <a:rPr sz="1800" spc="4" dirty="0" smtClean="0">
                <a:latin typeface="Segoe UI Light"/>
                <a:cs typeface="Segoe UI Light"/>
              </a:rPr>
              <a:t> </a:t>
            </a:r>
            <a:r>
              <a:rPr sz="1800" spc="0" dirty="0" smtClean="0">
                <a:latin typeface="Segoe UI Light"/>
                <a:cs typeface="Segoe UI Light"/>
              </a:rPr>
              <a:t>f</a:t>
            </a:r>
            <a:r>
              <a:rPr sz="1800" spc="-4" dirty="0" smtClean="0">
                <a:latin typeface="Segoe UI Light"/>
                <a:cs typeface="Segoe UI Light"/>
              </a:rPr>
              <a:t>o</a:t>
            </a:r>
            <a:r>
              <a:rPr sz="1800" spc="4" dirty="0" smtClean="0">
                <a:latin typeface="Segoe UI Light"/>
                <a:cs typeface="Segoe UI Light"/>
              </a:rPr>
              <a:t>r</a:t>
            </a:r>
            <a:r>
              <a:rPr sz="1800" spc="0" dirty="0" smtClean="0">
                <a:latin typeface="Segoe UI Light"/>
                <a:cs typeface="Segoe UI Light"/>
              </a:rPr>
              <a:t>m </a:t>
            </a:r>
            <a:r>
              <a:rPr sz="1800" spc="-4" dirty="0" smtClean="0">
                <a:latin typeface="Segoe UI Light"/>
                <a:cs typeface="Segoe UI Light"/>
              </a:rPr>
              <a:t>a</a:t>
            </a:r>
            <a:r>
              <a:rPr sz="1800" spc="0" dirty="0" smtClean="0">
                <a:latin typeface="Segoe UI Light"/>
                <a:cs typeface="Segoe UI Light"/>
              </a:rPr>
              <a:t>t</a:t>
            </a:r>
            <a:r>
              <a:rPr sz="1800" spc="19" dirty="0" smtClean="0">
                <a:latin typeface="Segoe UI Light"/>
                <a:cs typeface="Segoe UI Light"/>
              </a:rPr>
              <a:t> </a:t>
            </a:r>
            <a:r>
              <a:rPr sz="1800" spc="4" dirty="0" smtClean="0">
                <a:solidFill>
                  <a:srgbClr val="0462C1"/>
                </a:solidFill>
                <a:latin typeface="Segoe UI Light"/>
                <a:cs typeface="Segoe UI Light"/>
              </a:rPr>
              <a:t>t</a:t>
            </a:r>
            <a:r>
              <a:rPr sz="1800" spc="0" dirty="0" smtClean="0">
                <a:solidFill>
                  <a:srgbClr val="0462C1"/>
                </a:solidFill>
                <a:latin typeface="Segoe UI Light"/>
                <a:cs typeface="Segoe UI Light"/>
              </a:rPr>
              <a:t>his link. </a:t>
            </a:r>
            <a:r>
              <a:rPr sz="1800" spc="-59" dirty="0" smtClean="0">
                <a:latin typeface="Segoe UI Light"/>
                <a:cs typeface="Segoe UI Light"/>
              </a:rPr>
              <a:t>W</a:t>
            </a:r>
            <a:r>
              <a:rPr sz="1800" spc="0" dirty="0" smtClean="0">
                <a:latin typeface="Segoe UI Light"/>
                <a:cs typeface="Segoe UI Light"/>
              </a:rPr>
              <a:t>e</a:t>
            </a:r>
            <a:r>
              <a:rPr sz="1800" spc="4" dirty="0" smtClean="0">
                <a:latin typeface="Segoe UI Light"/>
                <a:cs typeface="Segoe UI Light"/>
              </a:rPr>
              <a:t> w</a:t>
            </a:r>
            <a:r>
              <a:rPr sz="1800" spc="0" dirty="0" smtClean="0">
                <a:latin typeface="Segoe UI Light"/>
                <a:cs typeface="Segoe UI Light"/>
              </a:rPr>
              <a:t>i</a:t>
            </a:r>
            <a:r>
              <a:rPr sz="1800" spc="4" dirty="0" smtClean="0">
                <a:latin typeface="Segoe UI Light"/>
                <a:cs typeface="Segoe UI Light"/>
              </a:rPr>
              <a:t>l</a:t>
            </a:r>
            <a:r>
              <a:rPr sz="1800" spc="0" dirty="0" smtClean="0">
                <a:latin typeface="Segoe UI Light"/>
                <a:cs typeface="Segoe UI Light"/>
              </a:rPr>
              <a:t>l</a:t>
            </a:r>
            <a:r>
              <a:rPr sz="1800" spc="-9" dirty="0" smtClean="0">
                <a:latin typeface="Segoe UI Light"/>
                <a:cs typeface="Segoe UI Light"/>
              </a:rPr>
              <a:t> </a:t>
            </a:r>
            <a:r>
              <a:rPr sz="1800" spc="0" dirty="0" smtClean="0">
                <a:latin typeface="Segoe UI Light"/>
                <a:cs typeface="Segoe UI Light"/>
              </a:rPr>
              <a:t>also</a:t>
            </a:r>
            <a:r>
              <a:rPr sz="1800" spc="14" dirty="0" smtClean="0">
                <a:latin typeface="Segoe UI Light"/>
                <a:cs typeface="Segoe UI Light"/>
              </a:rPr>
              <a:t> </a:t>
            </a:r>
            <a:r>
              <a:rPr sz="1800" spc="0" dirty="0" smtClean="0">
                <a:latin typeface="Segoe UI Light"/>
                <a:cs typeface="Segoe UI Light"/>
              </a:rPr>
              <a:t>ne</a:t>
            </a:r>
            <a:r>
              <a:rPr sz="1800" spc="9" dirty="0" smtClean="0">
                <a:latin typeface="Segoe UI Light"/>
                <a:cs typeface="Segoe UI Light"/>
              </a:rPr>
              <a:t>e</a:t>
            </a:r>
            <a:r>
              <a:rPr sz="1800" spc="0" dirty="0" smtClean="0">
                <a:latin typeface="Segoe UI Light"/>
                <a:cs typeface="Segoe UI Light"/>
              </a:rPr>
              <a:t>d</a:t>
            </a:r>
            <a:r>
              <a:rPr sz="1800" spc="-4" dirty="0" smtClean="0">
                <a:latin typeface="Segoe UI Light"/>
                <a:cs typeface="Segoe UI Light"/>
              </a:rPr>
              <a:t> </a:t>
            </a:r>
            <a:r>
              <a:rPr sz="1800" spc="0" dirty="0" smtClean="0">
                <a:latin typeface="Segoe UI Light"/>
                <a:cs typeface="Segoe UI Light"/>
              </a:rPr>
              <a:t>a</a:t>
            </a:r>
            <a:endParaRPr sz="1800" dirty="0">
              <a:latin typeface="Segoe UI Light"/>
              <a:cs typeface="Segoe UI Light"/>
            </a:endParaRPr>
          </a:p>
        </p:txBody>
      </p:sp>
      <p:sp>
        <p:nvSpPr>
          <p:cNvPr id="5" name="object 5"/>
          <p:cNvSpPr txBox="1"/>
          <p:nvPr/>
        </p:nvSpPr>
        <p:spPr>
          <a:xfrm>
            <a:off x="895299" y="5883865"/>
            <a:ext cx="4781601" cy="528320"/>
          </a:xfrm>
          <a:prstGeom prst="rect">
            <a:avLst/>
          </a:prstGeom>
        </p:spPr>
        <p:txBody>
          <a:bodyPr wrap="square" lIns="0" tIns="0" rIns="0" bIns="0" rtlCol="0">
            <a:noAutofit/>
          </a:bodyPr>
          <a:lstStyle/>
          <a:p>
            <a:pPr marL="12700">
              <a:lnSpc>
                <a:spcPts val="2010"/>
              </a:lnSpc>
              <a:spcBef>
                <a:spcPts val="100"/>
              </a:spcBef>
            </a:pPr>
            <a:r>
              <a:rPr sz="2700" spc="0" baseline="1392" dirty="0" smtClean="0">
                <a:latin typeface="Segoe UI Light"/>
                <a:cs typeface="Segoe UI Light"/>
              </a:rPr>
              <a:t>l</a:t>
            </a:r>
            <a:r>
              <a:rPr sz="2700" spc="4" baseline="1392" dirty="0" smtClean="0">
                <a:latin typeface="Segoe UI Light"/>
                <a:cs typeface="Segoe UI Light"/>
              </a:rPr>
              <a:t>ett</a:t>
            </a:r>
            <a:r>
              <a:rPr sz="2700" spc="0" baseline="1392" dirty="0" smtClean="0">
                <a:latin typeface="Segoe UI Light"/>
                <a:cs typeface="Segoe UI Light"/>
              </a:rPr>
              <a:t>er</a:t>
            </a:r>
            <a:r>
              <a:rPr sz="2700" spc="9" baseline="1392" dirty="0" smtClean="0">
                <a:latin typeface="Segoe UI Light"/>
                <a:cs typeface="Segoe UI Light"/>
              </a:rPr>
              <a:t> </a:t>
            </a:r>
            <a:r>
              <a:rPr sz="2700" spc="-50" baseline="1392" dirty="0" smtClean="0">
                <a:latin typeface="Segoe UI Light"/>
                <a:cs typeface="Segoe UI Light"/>
              </a:rPr>
              <a:t>o</a:t>
            </a:r>
            <a:r>
              <a:rPr sz="2700" spc="0" baseline="1392" dirty="0" smtClean="0">
                <a:latin typeface="Segoe UI Light"/>
                <a:cs typeface="Segoe UI Light"/>
              </a:rPr>
              <a:t>f appli</a:t>
            </a:r>
            <a:r>
              <a:rPr sz="2700" spc="4" baseline="1392" dirty="0" smtClean="0">
                <a:latin typeface="Segoe UI Light"/>
                <a:cs typeface="Segoe UI Light"/>
              </a:rPr>
              <a:t>c</a:t>
            </a:r>
            <a:r>
              <a:rPr sz="2700" spc="0" baseline="1392" dirty="0" smtClean="0">
                <a:latin typeface="Segoe UI Light"/>
                <a:cs typeface="Segoe UI Light"/>
              </a:rPr>
              <a:t>at</a:t>
            </a:r>
            <a:r>
              <a:rPr sz="2700" spc="4" baseline="1392" dirty="0" smtClean="0">
                <a:latin typeface="Segoe UI Light"/>
                <a:cs typeface="Segoe UI Light"/>
              </a:rPr>
              <a:t>i</a:t>
            </a:r>
            <a:r>
              <a:rPr sz="2700" spc="0" baseline="1392" dirty="0" smtClean="0">
                <a:latin typeface="Segoe UI Light"/>
                <a:cs typeface="Segoe UI Light"/>
              </a:rPr>
              <a:t>on</a:t>
            </a:r>
            <a:r>
              <a:rPr sz="2700" spc="4" baseline="1392" dirty="0" smtClean="0">
                <a:latin typeface="Segoe UI Light"/>
                <a:cs typeface="Segoe UI Light"/>
              </a:rPr>
              <a:t> </a:t>
            </a:r>
            <a:r>
              <a:rPr sz="2700" spc="0" baseline="1392" dirty="0" smtClean="0">
                <a:latin typeface="Segoe UI Light"/>
                <a:cs typeface="Segoe UI Light"/>
              </a:rPr>
              <a:t>(</a:t>
            </a:r>
            <a:r>
              <a:rPr sz="2700" spc="-4" baseline="1392" dirty="0" smtClean="0">
                <a:latin typeface="Segoe UI Light"/>
                <a:cs typeface="Segoe UI Light"/>
              </a:rPr>
              <a:t>m</a:t>
            </a:r>
            <a:r>
              <a:rPr sz="2700" spc="0" baseline="1392" dirty="0" smtClean="0">
                <a:latin typeface="Segoe UI Light"/>
                <a:cs typeface="Segoe UI Light"/>
              </a:rPr>
              <a:t>axim</a:t>
            </a:r>
            <a:r>
              <a:rPr sz="2700" spc="-4" baseline="1392" dirty="0" smtClean="0">
                <a:latin typeface="Segoe UI Light"/>
                <a:cs typeface="Segoe UI Light"/>
              </a:rPr>
              <a:t>u</a:t>
            </a:r>
            <a:r>
              <a:rPr sz="2700" spc="0" baseline="1392" dirty="0" smtClean="0">
                <a:latin typeface="Segoe UI Light"/>
                <a:cs typeface="Segoe UI Light"/>
              </a:rPr>
              <a:t>m</a:t>
            </a:r>
            <a:r>
              <a:rPr sz="2700" spc="9" baseline="1392" dirty="0" smtClean="0">
                <a:latin typeface="Segoe UI Light"/>
                <a:cs typeface="Segoe UI Light"/>
              </a:rPr>
              <a:t> </a:t>
            </a:r>
            <a:r>
              <a:rPr sz="2700" spc="0" baseline="1392" dirty="0" smtClean="0">
                <a:latin typeface="Segoe UI Light"/>
                <a:cs typeface="Segoe UI Light"/>
              </a:rPr>
              <a:t>2 p</a:t>
            </a:r>
            <a:r>
              <a:rPr sz="2700" spc="-4" baseline="1392" dirty="0" smtClean="0">
                <a:latin typeface="Segoe UI Light"/>
                <a:cs typeface="Segoe UI Light"/>
              </a:rPr>
              <a:t>a</a:t>
            </a:r>
            <a:r>
              <a:rPr sz="2700" spc="0" baseline="1392" dirty="0" smtClean="0">
                <a:latin typeface="Segoe UI Light"/>
                <a:cs typeface="Segoe UI Light"/>
              </a:rPr>
              <a:t>ges)</a:t>
            </a:r>
            <a:r>
              <a:rPr sz="2700" spc="4" baseline="1392" dirty="0" smtClean="0">
                <a:latin typeface="Segoe UI Light"/>
                <a:cs typeface="Segoe UI Light"/>
              </a:rPr>
              <a:t> </a:t>
            </a:r>
            <a:r>
              <a:rPr sz="2700" spc="0" baseline="1392" dirty="0" smtClean="0">
                <a:latin typeface="Segoe UI Light"/>
                <a:cs typeface="Segoe UI Light"/>
              </a:rPr>
              <a:t>as we</a:t>
            </a:r>
            <a:r>
              <a:rPr sz="2700" spc="4" baseline="1392" dirty="0" smtClean="0">
                <a:latin typeface="Segoe UI Light"/>
                <a:cs typeface="Segoe UI Light"/>
              </a:rPr>
              <a:t>l</a:t>
            </a:r>
            <a:r>
              <a:rPr sz="2700" spc="0" baseline="1392" dirty="0" smtClean="0">
                <a:latin typeface="Segoe UI Light"/>
                <a:cs typeface="Segoe UI Light"/>
              </a:rPr>
              <a:t>l as</a:t>
            </a:r>
            <a:r>
              <a:rPr sz="2700" spc="-14" baseline="1392" dirty="0" smtClean="0">
                <a:latin typeface="Segoe UI Light"/>
                <a:cs typeface="Segoe UI Light"/>
              </a:rPr>
              <a:t> </a:t>
            </a:r>
            <a:r>
              <a:rPr sz="2700" spc="0" baseline="1392" dirty="0" smtClean="0">
                <a:latin typeface="Segoe UI Light"/>
                <a:cs typeface="Segoe UI Light"/>
              </a:rPr>
              <a:t>a</a:t>
            </a:r>
            <a:r>
              <a:rPr lang="en-US" dirty="0">
                <a:latin typeface="Segoe UI Light"/>
                <a:cs typeface="Segoe UI Light"/>
              </a:rPr>
              <a:t> </a:t>
            </a:r>
            <a:r>
              <a:rPr sz="1800" spc="0" dirty="0" smtClean="0">
                <a:latin typeface="Segoe UI Light"/>
                <a:cs typeface="Segoe UI Light"/>
              </a:rPr>
              <a:t>comple</a:t>
            </a:r>
            <a:r>
              <a:rPr sz="1800" spc="9" dirty="0" smtClean="0">
                <a:latin typeface="Segoe UI Light"/>
                <a:cs typeface="Segoe UI Light"/>
              </a:rPr>
              <a:t>t</a:t>
            </a:r>
            <a:r>
              <a:rPr sz="1800" spc="0" dirty="0" smtClean="0">
                <a:latin typeface="Segoe UI Light"/>
                <a:cs typeface="Segoe UI Light"/>
              </a:rPr>
              <a:t>e </a:t>
            </a:r>
            <a:r>
              <a:rPr sz="1800" spc="4" dirty="0" smtClean="0">
                <a:latin typeface="Segoe UI Light"/>
                <a:cs typeface="Segoe UI Light"/>
              </a:rPr>
              <a:t>c</a:t>
            </a:r>
            <a:r>
              <a:rPr sz="1800" spc="0" dirty="0" smtClean="0">
                <a:latin typeface="Segoe UI Light"/>
                <a:cs typeface="Segoe UI Light"/>
              </a:rPr>
              <a:t>ur</a:t>
            </a:r>
            <a:r>
              <a:rPr sz="1800" spc="4" dirty="0" smtClean="0">
                <a:latin typeface="Segoe UI Light"/>
                <a:cs typeface="Segoe UI Light"/>
              </a:rPr>
              <a:t>r</a:t>
            </a:r>
            <a:r>
              <a:rPr sz="1800" spc="0" dirty="0" smtClean="0">
                <a:latin typeface="Segoe UI Light"/>
                <a:cs typeface="Segoe UI Light"/>
              </a:rPr>
              <a:t>i</a:t>
            </a:r>
            <a:r>
              <a:rPr sz="1800" spc="4" dirty="0" smtClean="0">
                <a:latin typeface="Segoe UI Light"/>
                <a:cs typeface="Segoe UI Light"/>
              </a:rPr>
              <a:t>c</a:t>
            </a:r>
            <a:r>
              <a:rPr sz="1800" spc="0" dirty="0" smtClean="0">
                <a:latin typeface="Segoe UI Light"/>
                <a:cs typeface="Segoe UI Light"/>
              </a:rPr>
              <a:t>ulum</a:t>
            </a:r>
            <a:r>
              <a:rPr sz="1800" spc="-4" dirty="0" smtClean="0">
                <a:latin typeface="Segoe UI Light"/>
                <a:cs typeface="Segoe UI Light"/>
              </a:rPr>
              <a:t> </a:t>
            </a:r>
            <a:r>
              <a:rPr sz="1800" spc="0" dirty="0" smtClean="0">
                <a:latin typeface="Segoe UI Light"/>
                <a:cs typeface="Segoe UI Light"/>
              </a:rPr>
              <a:t>vi</a:t>
            </a:r>
            <a:r>
              <a:rPr sz="1800" spc="4" dirty="0" smtClean="0">
                <a:latin typeface="Segoe UI Light"/>
                <a:cs typeface="Segoe UI Light"/>
              </a:rPr>
              <a:t>t</a:t>
            </a:r>
            <a:r>
              <a:rPr sz="1800" spc="0" dirty="0" smtClean="0">
                <a:latin typeface="Segoe UI Light"/>
                <a:cs typeface="Segoe UI Light"/>
              </a:rPr>
              <a:t>ae.</a:t>
            </a:r>
            <a:endParaRPr sz="1800" dirty="0">
              <a:latin typeface="Segoe UI Light"/>
              <a:cs typeface="Segoe UI Light"/>
            </a:endParaRPr>
          </a:p>
        </p:txBody>
      </p:sp>
      <p:sp>
        <p:nvSpPr>
          <p:cNvPr id="4" name="object 4"/>
          <p:cNvSpPr txBox="1"/>
          <p:nvPr/>
        </p:nvSpPr>
        <p:spPr>
          <a:xfrm>
            <a:off x="895299" y="6707079"/>
            <a:ext cx="4612602" cy="528319"/>
          </a:xfrm>
          <a:prstGeom prst="rect">
            <a:avLst/>
          </a:prstGeom>
        </p:spPr>
        <p:txBody>
          <a:bodyPr wrap="square" lIns="0" tIns="0" rIns="0" bIns="0" rtlCol="0">
            <a:noAutofit/>
          </a:bodyPr>
          <a:lstStyle/>
          <a:p>
            <a:pPr marL="12700">
              <a:lnSpc>
                <a:spcPts val="2010"/>
              </a:lnSpc>
              <a:spcBef>
                <a:spcPts val="100"/>
              </a:spcBef>
            </a:pPr>
            <a:r>
              <a:rPr sz="2700" spc="0" baseline="1392" dirty="0" smtClean="0">
                <a:latin typeface="Segoe UI Light"/>
                <a:cs typeface="Segoe UI Light"/>
                <a:hlinkClick r:id="rId5"/>
              </a:rPr>
              <a:t>Once </a:t>
            </a:r>
            <a:r>
              <a:rPr sz="2700" spc="4" baseline="1392" dirty="0" smtClean="0">
                <a:latin typeface="Segoe UI Light"/>
                <a:cs typeface="Segoe UI Light"/>
                <a:hlinkClick r:id="rId5"/>
              </a:rPr>
              <a:t>c</a:t>
            </a:r>
            <a:r>
              <a:rPr sz="2700" spc="0" baseline="1392" dirty="0" smtClean="0">
                <a:latin typeface="Segoe UI Light"/>
                <a:cs typeface="Segoe UI Light"/>
                <a:hlinkClick r:id="rId5"/>
              </a:rPr>
              <a:t>o</a:t>
            </a:r>
            <a:r>
              <a:rPr sz="2700" spc="-4" baseline="1392" dirty="0" smtClean="0">
                <a:latin typeface="Segoe UI Light"/>
                <a:cs typeface="Segoe UI Light"/>
                <a:hlinkClick r:id="rId5"/>
              </a:rPr>
              <a:t>m</a:t>
            </a:r>
            <a:r>
              <a:rPr sz="2700" spc="0" baseline="1392" dirty="0" smtClean="0">
                <a:latin typeface="Segoe UI Light"/>
                <a:cs typeface="Segoe UI Light"/>
                <a:hlinkClick r:id="rId5"/>
              </a:rPr>
              <a:t>pl</a:t>
            </a:r>
            <a:r>
              <a:rPr sz="2700" spc="4" baseline="1392" dirty="0" smtClean="0">
                <a:latin typeface="Segoe UI Light"/>
                <a:cs typeface="Segoe UI Light"/>
                <a:hlinkClick r:id="rId5"/>
              </a:rPr>
              <a:t>et</a:t>
            </a:r>
            <a:r>
              <a:rPr sz="2700" spc="0" baseline="1392" dirty="0" smtClean="0">
                <a:latin typeface="Segoe UI Light"/>
                <a:cs typeface="Segoe UI Light"/>
                <a:hlinkClick r:id="rId5"/>
              </a:rPr>
              <a:t>ed,</a:t>
            </a:r>
            <a:r>
              <a:rPr sz="2700" spc="9" baseline="1392" dirty="0" smtClean="0">
                <a:latin typeface="Segoe UI Light"/>
                <a:cs typeface="Segoe UI Light"/>
                <a:hlinkClick r:id="rId5"/>
              </a:rPr>
              <a:t> </a:t>
            </a:r>
            <a:r>
              <a:rPr sz="2700" spc="0" baseline="1392" dirty="0" smtClean="0">
                <a:latin typeface="Segoe UI Light"/>
                <a:cs typeface="Segoe UI Light"/>
                <a:hlinkClick r:id="rId5"/>
              </a:rPr>
              <a:t>send</a:t>
            </a:r>
            <a:r>
              <a:rPr sz="2700" spc="9" baseline="1392" dirty="0" smtClean="0">
                <a:latin typeface="Segoe UI Light"/>
                <a:cs typeface="Segoe UI Light"/>
                <a:hlinkClick r:id="rId5"/>
              </a:rPr>
              <a:t> </a:t>
            </a:r>
            <a:r>
              <a:rPr sz="2700" spc="4" baseline="1392" dirty="0" smtClean="0">
                <a:latin typeface="Segoe UI Light"/>
                <a:cs typeface="Segoe UI Light"/>
                <a:hlinkClick r:id="rId5"/>
              </a:rPr>
              <a:t>t</a:t>
            </a:r>
            <a:r>
              <a:rPr sz="2700" spc="0" baseline="1392" dirty="0" smtClean="0">
                <a:latin typeface="Segoe UI Light"/>
                <a:cs typeface="Segoe UI Light"/>
                <a:hlinkClick r:id="rId5"/>
              </a:rPr>
              <a:t>he</a:t>
            </a:r>
            <a:r>
              <a:rPr sz="2700" spc="-9" baseline="1392" dirty="0" smtClean="0">
                <a:latin typeface="Segoe UI Light"/>
                <a:cs typeface="Segoe UI Light"/>
                <a:hlinkClick r:id="rId5"/>
              </a:rPr>
              <a:t> </a:t>
            </a:r>
            <a:r>
              <a:rPr sz="2700" spc="0" baseline="1392" dirty="0" smtClean="0">
                <a:latin typeface="Segoe UI Light"/>
                <a:cs typeface="Segoe UI Light"/>
                <a:hlinkClick r:id="rId5"/>
              </a:rPr>
              <a:t>above to </a:t>
            </a:r>
            <a:r>
              <a:rPr sz="2700" spc="-471" baseline="1392" dirty="0" smtClean="0">
                <a:solidFill>
                  <a:srgbClr val="0462C1"/>
                </a:solidFill>
                <a:latin typeface="Segoe UI Light"/>
                <a:cs typeface="Segoe UI Light"/>
                <a:hlinkClick r:id="rId5"/>
              </a:rPr>
              <a:t> </a:t>
            </a:r>
            <a:r>
              <a:rPr sz="2700" u="heavy" spc="0" baseline="1392" dirty="0" smtClean="0">
                <a:solidFill>
                  <a:srgbClr val="0462C1"/>
                </a:solidFill>
                <a:latin typeface="Segoe UI Light"/>
                <a:cs typeface="Segoe UI Light"/>
                <a:hlinkClick r:id="rId5"/>
              </a:rPr>
              <a:t>joinus@sj</a:t>
            </a:r>
            <a:r>
              <a:rPr sz="2700" u="heavy" spc="4" baseline="1392" dirty="0" smtClean="0">
                <a:solidFill>
                  <a:srgbClr val="0462C1"/>
                </a:solidFill>
                <a:latin typeface="Segoe UI Light"/>
                <a:cs typeface="Segoe UI Light"/>
                <a:hlinkClick r:id="rId5"/>
              </a:rPr>
              <a:t>i</a:t>
            </a:r>
            <a:r>
              <a:rPr sz="2700" u="heavy" spc="0" baseline="1392" dirty="0" smtClean="0">
                <a:solidFill>
                  <a:srgbClr val="0462C1"/>
                </a:solidFill>
                <a:latin typeface="Segoe UI Light"/>
                <a:cs typeface="Segoe UI Light"/>
                <a:hlinkClick r:id="rId5"/>
              </a:rPr>
              <a:t>-</a:t>
            </a:r>
            <a:endParaRPr sz="1800" dirty="0">
              <a:latin typeface="Segoe UI Light"/>
              <a:cs typeface="Segoe UI Light"/>
            </a:endParaRPr>
          </a:p>
          <a:p>
            <a:pPr marL="12700" marR="34289">
              <a:lnSpc>
                <a:spcPts val="2150"/>
              </a:lnSpc>
              <a:spcBef>
                <a:spcPts val="6"/>
              </a:spcBef>
            </a:pPr>
            <a:r>
              <a:rPr sz="1800" u="heavy" spc="0" dirty="0" smtClean="0">
                <a:solidFill>
                  <a:srgbClr val="0462C1"/>
                </a:solidFill>
                <a:latin typeface="Segoe UI Light"/>
                <a:cs typeface="Segoe UI Light"/>
                <a:hlinkClick r:id="rId5"/>
              </a:rPr>
              <a:t>in</a:t>
            </a:r>
            <a:r>
              <a:rPr sz="1800" u="heavy" spc="4" dirty="0" smtClean="0">
                <a:solidFill>
                  <a:srgbClr val="0462C1"/>
                </a:solidFill>
                <a:latin typeface="Segoe UI Light"/>
                <a:cs typeface="Segoe UI Light"/>
                <a:hlinkClick r:id="rId5"/>
              </a:rPr>
              <a:t>t</a:t>
            </a:r>
            <a:r>
              <a:rPr sz="1800" u="heavy" spc="0" dirty="0" smtClean="0">
                <a:solidFill>
                  <a:srgbClr val="0462C1"/>
                </a:solidFill>
                <a:latin typeface="Segoe UI Light"/>
                <a:cs typeface="Segoe UI Light"/>
                <a:hlinkClick r:id="rId5"/>
              </a:rPr>
              <a:t>e</a:t>
            </a:r>
            <a:r>
              <a:rPr sz="1800" u="heavy" spc="4" dirty="0" smtClean="0">
                <a:solidFill>
                  <a:srgbClr val="0462C1"/>
                </a:solidFill>
                <a:latin typeface="Segoe UI Light"/>
                <a:cs typeface="Segoe UI Light"/>
                <a:hlinkClick r:id="rId5"/>
              </a:rPr>
              <a:t>r</a:t>
            </a:r>
            <a:r>
              <a:rPr sz="1800" u="heavy" spc="0" dirty="0" smtClean="0">
                <a:solidFill>
                  <a:srgbClr val="0462C1"/>
                </a:solidFill>
                <a:latin typeface="Segoe UI Light"/>
                <a:cs typeface="Segoe UI Light"/>
                <a:hlinkClick r:id="rId5"/>
              </a:rPr>
              <a:t>national.edu</a:t>
            </a:r>
            <a:r>
              <a:rPr sz="1800" u="heavy" spc="-4" dirty="0" smtClean="0">
                <a:solidFill>
                  <a:srgbClr val="0462C1"/>
                </a:solidFill>
                <a:latin typeface="Segoe UI Light"/>
                <a:cs typeface="Segoe UI Light"/>
                <a:hlinkClick r:id="rId5"/>
              </a:rPr>
              <a:t>.</a:t>
            </a:r>
            <a:r>
              <a:rPr sz="1800" u="heavy" spc="0" dirty="0" smtClean="0">
                <a:solidFill>
                  <a:srgbClr val="0462C1"/>
                </a:solidFill>
                <a:latin typeface="Segoe UI Light"/>
                <a:cs typeface="Segoe UI Light"/>
                <a:hlinkClick r:id="rId5"/>
              </a:rPr>
              <a:t>m</a:t>
            </a:r>
            <a:r>
              <a:rPr sz="1800" u="heavy" spc="-164" dirty="0" smtClean="0">
                <a:solidFill>
                  <a:srgbClr val="0462C1"/>
                </a:solidFill>
                <a:latin typeface="Segoe UI Light"/>
                <a:cs typeface="Segoe UI Light"/>
                <a:hlinkClick r:id="rId5"/>
              </a:rPr>
              <a:t>y</a:t>
            </a:r>
            <a:r>
              <a:rPr sz="1800" spc="0" dirty="0" smtClean="0">
                <a:latin typeface="Segoe UI Light"/>
                <a:cs typeface="Segoe UI Light"/>
                <a:hlinkClick r:id="rId5"/>
              </a:rPr>
              <a:t>.</a:t>
            </a:r>
            <a:endParaRPr sz="1800" dirty="0">
              <a:latin typeface="Segoe UI Light"/>
              <a:cs typeface="Segoe UI Light"/>
            </a:endParaRPr>
          </a:p>
        </p:txBody>
      </p:sp>
      <p:sp>
        <p:nvSpPr>
          <p:cNvPr id="3" name="object 3"/>
          <p:cNvSpPr txBox="1"/>
          <p:nvPr/>
        </p:nvSpPr>
        <p:spPr>
          <a:xfrm>
            <a:off x="895299" y="7530039"/>
            <a:ext cx="4883242" cy="528319"/>
          </a:xfrm>
          <a:prstGeom prst="rect">
            <a:avLst/>
          </a:prstGeom>
        </p:spPr>
        <p:txBody>
          <a:bodyPr wrap="square" lIns="0" tIns="0" rIns="0" bIns="0" rtlCol="0">
            <a:noAutofit/>
          </a:bodyPr>
          <a:lstStyle/>
          <a:p>
            <a:pPr marL="12700">
              <a:lnSpc>
                <a:spcPts val="2010"/>
              </a:lnSpc>
              <a:spcBef>
                <a:spcPts val="100"/>
              </a:spcBef>
            </a:pPr>
            <a:r>
              <a:rPr sz="2700" spc="0" baseline="1392" dirty="0" smtClean="0">
                <a:latin typeface="Segoe UI Light"/>
                <a:cs typeface="Segoe UI Light"/>
              </a:rPr>
              <a:t>P</a:t>
            </a:r>
            <a:r>
              <a:rPr sz="2700" spc="4" baseline="1392" dirty="0" smtClean="0">
                <a:latin typeface="Segoe UI Light"/>
                <a:cs typeface="Segoe UI Light"/>
              </a:rPr>
              <a:t>l</a:t>
            </a:r>
            <a:r>
              <a:rPr sz="2700" spc="0" baseline="1392" dirty="0" smtClean="0">
                <a:latin typeface="Segoe UI Light"/>
                <a:cs typeface="Segoe UI Light"/>
              </a:rPr>
              <a:t>ease</a:t>
            </a:r>
            <a:r>
              <a:rPr sz="2700" spc="-9" baseline="1392" dirty="0" smtClean="0">
                <a:latin typeface="Segoe UI Light"/>
                <a:cs typeface="Segoe UI Light"/>
              </a:rPr>
              <a:t> </a:t>
            </a:r>
            <a:r>
              <a:rPr sz="2700" spc="0" baseline="1392" dirty="0" smtClean="0">
                <a:latin typeface="Segoe UI Light"/>
                <a:cs typeface="Segoe UI Light"/>
              </a:rPr>
              <a:t>indi</a:t>
            </a:r>
            <a:r>
              <a:rPr sz="2700" spc="4" baseline="1392" dirty="0" smtClean="0">
                <a:latin typeface="Segoe UI Light"/>
                <a:cs typeface="Segoe UI Light"/>
              </a:rPr>
              <a:t>c</a:t>
            </a:r>
            <a:r>
              <a:rPr sz="2700" spc="0" baseline="1392" dirty="0" smtClean="0">
                <a:latin typeface="Segoe UI Light"/>
                <a:cs typeface="Segoe UI Light"/>
              </a:rPr>
              <a:t>ate</a:t>
            </a:r>
            <a:r>
              <a:rPr sz="2700" spc="25" baseline="1392" dirty="0" smtClean="0">
                <a:latin typeface="Segoe UI Light"/>
                <a:cs typeface="Segoe UI Light"/>
              </a:rPr>
              <a:t> </a:t>
            </a:r>
            <a:r>
              <a:rPr sz="2700" spc="4" baseline="1392" dirty="0" smtClean="0">
                <a:latin typeface="Segoe UI Light"/>
                <a:cs typeface="Segoe UI Light"/>
              </a:rPr>
              <a:t>c</a:t>
            </a:r>
            <a:r>
              <a:rPr sz="2700" spc="0" baseline="1392" dirty="0" smtClean="0">
                <a:latin typeface="Segoe UI Light"/>
                <a:cs typeface="Segoe UI Light"/>
              </a:rPr>
              <a:t>l</a:t>
            </a:r>
            <a:r>
              <a:rPr sz="2700" spc="4" baseline="1392" dirty="0" smtClean="0">
                <a:latin typeface="Segoe UI Light"/>
                <a:cs typeface="Segoe UI Light"/>
              </a:rPr>
              <a:t>e</a:t>
            </a:r>
            <a:r>
              <a:rPr sz="2700" spc="0" baseline="1392" dirty="0" smtClean="0">
                <a:latin typeface="Segoe UI Light"/>
                <a:cs typeface="Segoe UI Light"/>
              </a:rPr>
              <a:t>a</a:t>
            </a:r>
            <a:r>
              <a:rPr sz="2700" spc="4" baseline="1392" dirty="0" smtClean="0">
                <a:latin typeface="Segoe UI Light"/>
                <a:cs typeface="Segoe UI Light"/>
              </a:rPr>
              <a:t>r</a:t>
            </a:r>
            <a:r>
              <a:rPr sz="2700" spc="0" baseline="1392" dirty="0" smtClean="0">
                <a:latin typeface="Segoe UI Light"/>
                <a:cs typeface="Segoe UI Light"/>
              </a:rPr>
              <a:t>ly</a:t>
            </a:r>
            <a:r>
              <a:rPr sz="2700" spc="-9" baseline="1392" dirty="0" smtClean="0">
                <a:latin typeface="Segoe UI Light"/>
                <a:cs typeface="Segoe UI Light"/>
              </a:rPr>
              <a:t> </a:t>
            </a:r>
            <a:r>
              <a:rPr sz="2700" spc="4" baseline="1392" dirty="0" smtClean="0">
                <a:latin typeface="Segoe UI Light"/>
                <a:cs typeface="Segoe UI Light"/>
              </a:rPr>
              <a:t>w</a:t>
            </a:r>
            <a:r>
              <a:rPr sz="2700" spc="0" baseline="1392" dirty="0" smtClean="0">
                <a:latin typeface="Segoe UI Light"/>
                <a:cs typeface="Segoe UI Light"/>
              </a:rPr>
              <a:t>hi</a:t>
            </a:r>
            <a:r>
              <a:rPr sz="2700" spc="4" baseline="1392" dirty="0" smtClean="0">
                <a:latin typeface="Segoe UI Light"/>
                <a:cs typeface="Segoe UI Light"/>
              </a:rPr>
              <a:t>c</a:t>
            </a:r>
            <a:r>
              <a:rPr sz="2700" spc="0" baseline="1392" dirty="0" smtClean="0">
                <a:latin typeface="Segoe UI Light"/>
                <a:cs typeface="Segoe UI Light"/>
              </a:rPr>
              <a:t>h</a:t>
            </a:r>
            <a:r>
              <a:rPr sz="2700" spc="-19" baseline="1392" dirty="0" smtClean="0">
                <a:latin typeface="Segoe UI Light"/>
                <a:cs typeface="Segoe UI Light"/>
              </a:rPr>
              <a:t> </a:t>
            </a:r>
            <a:r>
              <a:rPr sz="2700" spc="0" baseline="1392" dirty="0" smtClean="0">
                <a:latin typeface="Segoe UI Light"/>
                <a:cs typeface="Segoe UI Light"/>
              </a:rPr>
              <a:t>post</a:t>
            </a:r>
            <a:r>
              <a:rPr sz="2700" spc="19" baseline="1392" dirty="0" smtClean="0">
                <a:latin typeface="Segoe UI Light"/>
                <a:cs typeface="Segoe UI Light"/>
              </a:rPr>
              <a:t> </a:t>
            </a:r>
            <a:r>
              <a:rPr sz="2700" spc="0" baseline="1392" dirty="0" smtClean="0">
                <a:latin typeface="Segoe UI Light"/>
                <a:cs typeface="Segoe UI Light"/>
              </a:rPr>
              <a:t>you a</a:t>
            </a:r>
            <a:r>
              <a:rPr sz="2700" spc="-25" baseline="1392" dirty="0" smtClean="0">
                <a:latin typeface="Segoe UI Light"/>
                <a:cs typeface="Segoe UI Light"/>
              </a:rPr>
              <a:t>r</a:t>
            </a:r>
            <a:r>
              <a:rPr sz="2700" spc="0" baseline="1392" dirty="0" smtClean="0">
                <a:latin typeface="Segoe UI Light"/>
                <a:cs typeface="Segoe UI Light"/>
              </a:rPr>
              <a:t>e</a:t>
            </a:r>
            <a:r>
              <a:rPr sz="2700" spc="-4" baseline="1392" dirty="0" smtClean="0">
                <a:latin typeface="Segoe UI Light"/>
                <a:cs typeface="Segoe UI Light"/>
              </a:rPr>
              <a:t> </a:t>
            </a:r>
            <a:r>
              <a:rPr sz="2700" spc="0" baseline="1392" dirty="0" smtClean="0">
                <a:latin typeface="Segoe UI Light"/>
                <a:cs typeface="Segoe UI Light"/>
              </a:rPr>
              <a:t>ap</a:t>
            </a:r>
            <a:r>
              <a:rPr sz="2700" spc="4" baseline="1392" dirty="0" smtClean="0">
                <a:latin typeface="Segoe UI Light"/>
                <a:cs typeface="Segoe UI Light"/>
              </a:rPr>
              <a:t>p</a:t>
            </a:r>
            <a:r>
              <a:rPr sz="2700" spc="0" baseline="1392" dirty="0" smtClean="0">
                <a:latin typeface="Segoe UI Light"/>
                <a:cs typeface="Segoe UI Light"/>
              </a:rPr>
              <a:t>l</a:t>
            </a:r>
            <a:r>
              <a:rPr sz="2700" spc="4" baseline="1392" dirty="0" smtClean="0">
                <a:latin typeface="Segoe UI Light"/>
                <a:cs typeface="Segoe UI Light"/>
              </a:rPr>
              <a:t>y</a:t>
            </a:r>
            <a:r>
              <a:rPr sz="2700" spc="0" baseline="1392" dirty="0" smtClean="0">
                <a:latin typeface="Segoe UI Light"/>
                <a:cs typeface="Segoe UI Light"/>
              </a:rPr>
              <a:t>ing</a:t>
            </a:r>
            <a:endParaRPr sz="1800">
              <a:latin typeface="Segoe UI Light"/>
              <a:cs typeface="Segoe UI Light"/>
            </a:endParaRPr>
          </a:p>
          <a:p>
            <a:pPr marL="12700" marR="34289">
              <a:lnSpc>
                <a:spcPts val="2150"/>
              </a:lnSpc>
              <a:spcBef>
                <a:spcPts val="6"/>
              </a:spcBef>
            </a:pPr>
            <a:r>
              <a:rPr sz="1800" spc="0" dirty="0" smtClean="0">
                <a:latin typeface="Segoe UI Light"/>
                <a:cs typeface="Segoe UI Light"/>
              </a:rPr>
              <a:t>f</a:t>
            </a:r>
            <a:r>
              <a:rPr sz="1800" spc="-4" dirty="0" smtClean="0">
                <a:latin typeface="Segoe UI Light"/>
                <a:cs typeface="Segoe UI Light"/>
              </a:rPr>
              <a:t>o</a:t>
            </a:r>
            <a:r>
              <a:rPr sz="1800" spc="0" dirty="0" smtClean="0">
                <a:latin typeface="Segoe UI Light"/>
                <a:cs typeface="Segoe UI Light"/>
              </a:rPr>
              <a:t>r</a:t>
            </a:r>
            <a:r>
              <a:rPr sz="1800" spc="14" dirty="0" smtClean="0">
                <a:latin typeface="Segoe UI Light"/>
                <a:cs typeface="Segoe UI Light"/>
              </a:rPr>
              <a:t> </a:t>
            </a:r>
            <a:r>
              <a:rPr sz="1800" spc="0" dirty="0" smtClean="0">
                <a:latin typeface="Segoe UI Light"/>
                <a:cs typeface="Segoe UI Light"/>
              </a:rPr>
              <a:t>in</a:t>
            </a:r>
            <a:r>
              <a:rPr sz="1800" spc="4" dirty="0" smtClean="0">
                <a:latin typeface="Segoe UI Light"/>
                <a:cs typeface="Segoe UI Light"/>
              </a:rPr>
              <a:t> t</a:t>
            </a:r>
            <a:r>
              <a:rPr sz="1800" spc="0" dirty="0" smtClean="0">
                <a:latin typeface="Segoe UI Light"/>
                <a:cs typeface="Segoe UI Light"/>
              </a:rPr>
              <a:t>he</a:t>
            </a:r>
            <a:r>
              <a:rPr sz="1800" spc="-9" dirty="0" smtClean="0">
                <a:latin typeface="Segoe UI Light"/>
                <a:cs typeface="Segoe UI Light"/>
              </a:rPr>
              <a:t> </a:t>
            </a:r>
            <a:r>
              <a:rPr sz="1800" spc="0" dirty="0" smtClean="0">
                <a:latin typeface="Segoe UI Light"/>
                <a:cs typeface="Segoe UI Light"/>
              </a:rPr>
              <a:t>s</a:t>
            </a:r>
            <a:r>
              <a:rPr sz="1800" spc="-4" dirty="0" smtClean="0">
                <a:latin typeface="Segoe UI Light"/>
                <a:cs typeface="Segoe UI Light"/>
              </a:rPr>
              <a:t>u</a:t>
            </a:r>
            <a:r>
              <a:rPr sz="1800" spc="0" dirty="0" smtClean="0">
                <a:latin typeface="Segoe UI Light"/>
                <a:cs typeface="Segoe UI Light"/>
              </a:rPr>
              <a:t>bj</a:t>
            </a:r>
            <a:r>
              <a:rPr sz="1800" spc="4" dirty="0" smtClean="0">
                <a:latin typeface="Segoe UI Light"/>
                <a:cs typeface="Segoe UI Light"/>
              </a:rPr>
              <a:t>e</a:t>
            </a:r>
            <a:r>
              <a:rPr sz="1800" spc="0" dirty="0" smtClean="0">
                <a:latin typeface="Segoe UI Light"/>
                <a:cs typeface="Segoe UI Light"/>
              </a:rPr>
              <a:t>ct</a:t>
            </a:r>
            <a:r>
              <a:rPr sz="1800" spc="19" dirty="0" smtClean="0">
                <a:latin typeface="Segoe UI Light"/>
                <a:cs typeface="Segoe UI Light"/>
              </a:rPr>
              <a:t> </a:t>
            </a:r>
            <a:r>
              <a:rPr sz="1800" spc="0" dirty="0" smtClean="0">
                <a:latin typeface="Segoe UI Light"/>
                <a:cs typeface="Segoe UI Light"/>
              </a:rPr>
              <a:t>po</a:t>
            </a:r>
            <a:r>
              <a:rPr sz="1800" spc="84" dirty="0" smtClean="0">
                <a:latin typeface="Segoe UI Light"/>
                <a:cs typeface="Segoe UI Light"/>
              </a:rPr>
              <a:t>r</a:t>
            </a:r>
            <a:r>
              <a:rPr sz="1800" spc="4" dirty="0" smtClean="0">
                <a:latin typeface="Segoe UI Light"/>
                <a:cs typeface="Segoe UI Light"/>
              </a:rPr>
              <a:t>t</a:t>
            </a:r>
            <a:r>
              <a:rPr sz="1800" spc="0" dirty="0" smtClean="0">
                <a:latin typeface="Segoe UI Light"/>
                <a:cs typeface="Segoe UI Light"/>
              </a:rPr>
              <a:t>ion </a:t>
            </a:r>
            <a:r>
              <a:rPr sz="1800" spc="-50" dirty="0" smtClean="0">
                <a:latin typeface="Segoe UI Light"/>
                <a:cs typeface="Segoe UI Light"/>
              </a:rPr>
              <a:t>o</a:t>
            </a:r>
            <a:r>
              <a:rPr sz="1800" spc="0" dirty="0" smtClean="0">
                <a:latin typeface="Segoe UI Light"/>
                <a:cs typeface="Segoe UI Light"/>
              </a:rPr>
              <a:t>f</a:t>
            </a:r>
            <a:r>
              <a:rPr sz="1800" spc="4" dirty="0" smtClean="0">
                <a:latin typeface="Segoe UI Light"/>
                <a:cs typeface="Segoe UI Light"/>
              </a:rPr>
              <a:t> t</a:t>
            </a:r>
            <a:r>
              <a:rPr sz="1800" spc="0" dirty="0" smtClean="0">
                <a:latin typeface="Segoe UI Light"/>
                <a:cs typeface="Segoe UI Light"/>
              </a:rPr>
              <a:t>he</a:t>
            </a:r>
            <a:r>
              <a:rPr sz="1800" spc="19" dirty="0" smtClean="0">
                <a:latin typeface="Segoe UI Light"/>
                <a:cs typeface="Segoe UI Light"/>
              </a:rPr>
              <a:t> </a:t>
            </a:r>
            <a:r>
              <a:rPr sz="1800" spc="0" dirty="0" smtClean="0">
                <a:latin typeface="Segoe UI Light"/>
                <a:cs typeface="Segoe UI Light"/>
              </a:rPr>
              <a:t>emai</a:t>
            </a:r>
            <a:r>
              <a:rPr sz="1800" spc="4" dirty="0" smtClean="0">
                <a:latin typeface="Segoe UI Light"/>
                <a:cs typeface="Segoe UI Light"/>
              </a:rPr>
              <a:t>l</a:t>
            </a:r>
            <a:r>
              <a:rPr sz="1800" spc="0" dirty="0" smtClean="0">
                <a:latin typeface="Segoe UI Light"/>
                <a:cs typeface="Segoe UI Light"/>
              </a:rPr>
              <a:t>.</a:t>
            </a:r>
            <a:endParaRPr sz="1800">
              <a:latin typeface="Segoe UI Light"/>
              <a:cs typeface="Segoe UI Light"/>
            </a:endParaRPr>
          </a:p>
        </p:txBody>
      </p:sp>
      <p:sp>
        <p:nvSpPr>
          <p:cNvPr id="2" name="object 2"/>
          <p:cNvSpPr txBox="1"/>
          <p:nvPr/>
        </p:nvSpPr>
        <p:spPr>
          <a:xfrm>
            <a:off x="895299" y="8352999"/>
            <a:ext cx="4871072" cy="528624"/>
          </a:xfrm>
          <a:prstGeom prst="rect">
            <a:avLst/>
          </a:prstGeom>
        </p:spPr>
        <p:txBody>
          <a:bodyPr wrap="square" lIns="0" tIns="0" rIns="0" bIns="0" rtlCol="0">
            <a:noAutofit/>
          </a:bodyPr>
          <a:lstStyle/>
          <a:p>
            <a:pPr marL="12700">
              <a:lnSpc>
                <a:spcPts val="2010"/>
              </a:lnSpc>
              <a:spcBef>
                <a:spcPts val="100"/>
              </a:spcBef>
            </a:pPr>
            <a:r>
              <a:rPr sz="2700" spc="0" baseline="1392" dirty="0" smtClean="0">
                <a:latin typeface="Segoe UI Light"/>
                <a:cs typeface="Segoe UI Light"/>
              </a:rPr>
              <a:t>Int</a:t>
            </a:r>
            <a:r>
              <a:rPr sz="2700" spc="4" baseline="1392" dirty="0" smtClean="0">
                <a:latin typeface="Segoe UI Light"/>
                <a:cs typeface="Segoe UI Light"/>
              </a:rPr>
              <a:t>e</a:t>
            </a:r>
            <a:r>
              <a:rPr sz="2700" spc="109" baseline="1392" dirty="0" smtClean="0">
                <a:latin typeface="Segoe UI Light"/>
                <a:cs typeface="Segoe UI Light"/>
              </a:rPr>
              <a:t>r</a:t>
            </a:r>
            <a:r>
              <a:rPr sz="2700" spc="0" baseline="1392" dirty="0" smtClean="0">
                <a:latin typeface="Segoe UI Light"/>
                <a:cs typeface="Segoe UI Light"/>
              </a:rPr>
              <a:t>vi</a:t>
            </a:r>
            <a:r>
              <a:rPr sz="2700" spc="4" baseline="1392" dirty="0" smtClean="0">
                <a:latin typeface="Segoe UI Light"/>
                <a:cs typeface="Segoe UI Light"/>
              </a:rPr>
              <a:t>ew</a:t>
            </a:r>
            <a:r>
              <a:rPr sz="2700" spc="0" baseline="1392" dirty="0" smtClean="0">
                <a:latin typeface="Segoe UI Light"/>
                <a:cs typeface="Segoe UI Light"/>
              </a:rPr>
              <a:t>s</a:t>
            </a:r>
            <a:r>
              <a:rPr sz="2700" spc="-28" baseline="1392" dirty="0" smtClean="0">
                <a:latin typeface="Segoe UI Light"/>
                <a:cs typeface="Segoe UI Light"/>
              </a:rPr>
              <a:t> </a:t>
            </a:r>
            <a:r>
              <a:rPr sz="2700" spc="-4" baseline="1392" dirty="0" smtClean="0">
                <a:latin typeface="Segoe UI Light"/>
                <a:cs typeface="Segoe UI Light"/>
              </a:rPr>
              <a:t>s</a:t>
            </a:r>
            <a:r>
              <a:rPr sz="2700" spc="0" baseline="1392" dirty="0" smtClean="0">
                <a:latin typeface="Segoe UI Light"/>
                <a:cs typeface="Segoe UI Light"/>
              </a:rPr>
              <a:t>essions </a:t>
            </a:r>
            <a:r>
              <a:rPr sz="2700" spc="4" baseline="1392" dirty="0" smtClean="0">
                <a:latin typeface="Segoe UI Light"/>
                <a:cs typeface="Segoe UI Light"/>
              </a:rPr>
              <a:t>w</a:t>
            </a:r>
            <a:r>
              <a:rPr sz="2700" spc="0" baseline="1392" dirty="0" smtClean="0">
                <a:latin typeface="Segoe UI Light"/>
                <a:cs typeface="Segoe UI Light"/>
              </a:rPr>
              <a:t>i</a:t>
            </a:r>
            <a:r>
              <a:rPr sz="2700" spc="4" baseline="1392" dirty="0" smtClean="0">
                <a:latin typeface="Segoe UI Light"/>
                <a:cs typeface="Segoe UI Light"/>
              </a:rPr>
              <a:t>l</a:t>
            </a:r>
            <a:r>
              <a:rPr sz="2700" spc="0" baseline="1392" dirty="0" smtClean="0">
                <a:latin typeface="Segoe UI Light"/>
                <a:cs typeface="Segoe UI Light"/>
              </a:rPr>
              <a:t>l </a:t>
            </a:r>
            <a:r>
              <a:rPr sz="2700" spc="4" baseline="1392" dirty="0" smtClean="0">
                <a:latin typeface="Segoe UI Light"/>
                <a:cs typeface="Segoe UI Light"/>
              </a:rPr>
              <a:t>t</a:t>
            </a:r>
            <a:r>
              <a:rPr sz="2700" spc="0" baseline="1392" dirty="0" smtClean="0">
                <a:latin typeface="Segoe UI Light"/>
                <a:cs typeface="Segoe UI Light"/>
              </a:rPr>
              <a:t>ake</a:t>
            </a:r>
            <a:r>
              <a:rPr sz="2700" spc="-4" baseline="1392" dirty="0" smtClean="0">
                <a:latin typeface="Segoe UI Light"/>
                <a:cs typeface="Segoe UI Light"/>
              </a:rPr>
              <a:t> </a:t>
            </a:r>
            <a:r>
              <a:rPr sz="2700" spc="0" baseline="1392" dirty="0" smtClean="0">
                <a:latin typeface="Segoe UI Light"/>
                <a:cs typeface="Segoe UI Light"/>
              </a:rPr>
              <a:t>pla</a:t>
            </a:r>
            <a:r>
              <a:rPr sz="2700" spc="4" baseline="1392" dirty="0" smtClean="0">
                <a:latin typeface="Segoe UI Light"/>
                <a:cs typeface="Segoe UI Light"/>
              </a:rPr>
              <a:t>c</a:t>
            </a:r>
            <a:r>
              <a:rPr sz="2700" spc="0" baseline="1392" dirty="0" smtClean="0">
                <a:latin typeface="Segoe UI Light"/>
                <a:cs typeface="Segoe UI Light"/>
              </a:rPr>
              <a:t>e in Kuala Lu</a:t>
            </a:r>
            <a:r>
              <a:rPr sz="2700" spc="-4" baseline="1392" dirty="0" smtClean="0">
                <a:latin typeface="Segoe UI Light"/>
                <a:cs typeface="Segoe UI Light"/>
              </a:rPr>
              <a:t>m</a:t>
            </a:r>
            <a:r>
              <a:rPr sz="2700" spc="0" baseline="1392" dirty="0" smtClean="0">
                <a:latin typeface="Segoe UI Light"/>
                <a:cs typeface="Segoe UI Light"/>
              </a:rPr>
              <a:t>pu</a:t>
            </a:r>
            <a:r>
              <a:rPr sz="2700" spc="-209" baseline="1392" dirty="0" smtClean="0">
                <a:latin typeface="Segoe UI Light"/>
                <a:cs typeface="Segoe UI Light"/>
              </a:rPr>
              <a:t>r</a:t>
            </a:r>
            <a:r>
              <a:rPr sz="2700" spc="0" baseline="1392" dirty="0" smtClean="0">
                <a:latin typeface="Segoe UI Light"/>
                <a:cs typeface="Segoe UI Light"/>
              </a:rPr>
              <a:t>,</a:t>
            </a:r>
            <a:endParaRPr sz="1800">
              <a:latin typeface="Segoe UI Light"/>
              <a:cs typeface="Segoe UI Light"/>
            </a:endParaRPr>
          </a:p>
          <a:p>
            <a:pPr marL="12700" marR="34289">
              <a:lnSpc>
                <a:spcPts val="2150"/>
              </a:lnSpc>
              <a:spcBef>
                <a:spcPts val="6"/>
              </a:spcBef>
            </a:pPr>
            <a:r>
              <a:rPr sz="1800" spc="0" dirty="0" smtClean="0">
                <a:latin typeface="Segoe UI Light"/>
                <a:cs typeface="Segoe UI Light"/>
              </a:rPr>
              <a:t>Londo</a:t>
            </a:r>
            <a:r>
              <a:rPr sz="1800" spc="-4" dirty="0" smtClean="0">
                <a:latin typeface="Segoe UI Light"/>
                <a:cs typeface="Segoe UI Light"/>
              </a:rPr>
              <a:t>n</a:t>
            </a:r>
            <a:r>
              <a:rPr sz="1800" spc="0" dirty="0" smtClean="0">
                <a:latin typeface="Segoe UI Light"/>
                <a:cs typeface="Segoe UI Light"/>
              </a:rPr>
              <a:t>,</a:t>
            </a:r>
            <a:r>
              <a:rPr sz="1800" spc="4" dirty="0" smtClean="0">
                <a:latin typeface="Segoe UI Light"/>
                <a:cs typeface="Segoe UI Light"/>
              </a:rPr>
              <a:t> </a:t>
            </a:r>
            <a:r>
              <a:rPr sz="1800" spc="0" dirty="0" smtClean="0">
                <a:latin typeface="Segoe UI Light"/>
                <a:cs typeface="Segoe UI Light"/>
              </a:rPr>
              <a:t>Me</a:t>
            </a:r>
            <a:r>
              <a:rPr sz="1800" spc="4" dirty="0" smtClean="0">
                <a:latin typeface="Segoe UI Light"/>
                <a:cs typeface="Segoe UI Light"/>
              </a:rPr>
              <a:t>l</a:t>
            </a:r>
            <a:r>
              <a:rPr sz="1800" spc="0" dirty="0" smtClean="0">
                <a:latin typeface="Segoe UI Light"/>
                <a:cs typeface="Segoe UI Light"/>
              </a:rPr>
              <a:t>bourne</a:t>
            </a:r>
            <a:r>
              <a:rPr sz="1800" spc="9" dirty="0" smtClean="0">
                <a:latin typeface="Segoe UI Light"/>
                <a:cs typeface="Segoe UI Light"/>
              </a:rPr>
              <a:t> </a:t>
            </a:r>
            <a:r>
              <a:rPr sz="1800" spc="0" dirty="0" smtClean="0">
                <a:latin typeface="Segoe UI Light"/>
                <a:cs typeface="Segoe UI Light"/>
              </a:rPr>
              <a:t>and via </a:t>
            </a:r>
            <a:r>
              <a:rPr sz="1800" spc="4" dirty="0" smtClean="0">
                <a:latin typeface="Segoe UI Light"/>
                <a:cs typeface="Segoe UI Light"/>
              </a:rPr>
              <a:t>S</a:t>
            </a:r>
            <a:r>
              <a:rPr sz="1800" spc="0" dirty="0" smtClean="0">
                <a:latin typeface="Segoe UI Light"/>
                <a:cs typeface="Segoe UI Light"/>
              </a:rPr>
              <a:t>ky</a:t>
            </a:r>
            <a:r>
              <a:rPr sz="1800" spc="4" dirty="0" smtClean="0">
                <a:latin typeface="Segoe UI Light"/>
                <a:cs typeface="Segoe UI Light"/>
              </a:rPr>
              <a:t>p</a:t>
            </a:r>
            <a:r>
              <a:rPr sz="1800" spc="0" dirty="0" smtClean="0">
                <a:latin typeface="Segoe UI Light"/>
                <a:cs typeface="Segoe UI Light"/>
              </a:rPr>
              <a:t>e.</a:t>
            </a:r>
            <a:endParaRPr sz="1800">
              <a:latin typeface="Segoe UI Light"/>
              <a:cs typeface="Segoe UI 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0" y="4180332"/>
            <a:ext cx="3429000" cy="5561076"/>
          </a:xfrm>
          <a:prstGeom prst="rect">
            <a:avLst/>
          </a:prstGeom>
          <a:blipFill>
            <a:blip r:embed="rId2" cstate="print"/>
            <a:stretch>
              <a:fillRect/>
            </a:stretch>
          </a:blipFill>
        </p:spPr>
        <p:txBody>
          <a:bodyPr wrap="square" lIns="0" tIns="0" rIns="0" bIns="0" rtlCol="0">
            <a:noAutofit/>
          </a:bodyPr>
          <a:lstStyle/>
          <a:p>
            <a:endParaRPr/>
          </a:p>
        </p:txBody>
      </p:sp>
      <p:sp>
        <p:nvSpPr>
          <p:cNvPr id="7" name="object 7"/>
          <p:cNvSpPr/>
          <p:nvPr/>
        </p:nvSpPr>
        <p:spPr>
          <a:xfrm>
            <a:off x="713232" y="1493519"/>
            <a:ext cx="5431536" cy="3787140"/>
          </a:xfrm>
          <a:prstGeom prst="rect">
            <a:avLst/>
          </a:prstGeom>
          <a:blipFill>
            <a:blip r:embed="rId3" cstate="print"/>
            <a:stretch>
              <a:fillRect/>
            </a:stretch>
          </a:blipFill>
        </p:spPr>
        <p:txBody>
          <a:bodyPr wrap="square" lIns="0" tIns="0" rIns="0" bIns="0" rtlCol="0">
            <a:noAutofit/>
          </a:bodyPr>
          <a:lstStyle/>
          <a:p>
            <a:endParaRPr/>
          </a:p>
        </p:txBody>
      </p:sp>
      <p:sp>
        <p:nvSpPr>
          <p:cNvPr id="8" name="object 8"/>
          <p:cNvSpPr/>
          <p:nvPr/>
        </p:nvSpPr>
        <p:spPr>
          <a:xfrm>
            <a:off x="708660" y="1488948"/>
            <a:ext cx="5440680" cy="3796284"/>
          </a:xfrm>
          <a:custGeom>
            <a:avLst/>
            <a:gdLst/>
            <a:ahLst/>
            <a:cxnLst/>
            <a:rect l="l" t="t" r="r" b="b"/>
            <a:pathLst>
              <a:path w="5440680" h="3796284">
                <a:moveTo>
                  <a:pt x="0" y="3796284"/>
                </a:moveTo>
                <a:lnTo>
                  <a:pt x="5440680" y="3796284"/>
                </a:lnTo>
                <a:lnTo>
                  <a:pt x="5440680" y="0"/>
                </a:lnTo>
                <a:lnTo>
                  <a:pt x="0" y="0"/>
                </a:lnTo>
                <a:lnTo>
                  <a:pt x="0" y="3796284"/>
                </a:lnTo>
                <a:close/>
              </a:path>
            </a:pathLst>
          </a:custGeom>
          <a:ln w="9144">
            <a:solidFill>
              <a:srgbClr val="000000"/>
            </a:solidFill>
          </a:ln>
        </p:spPr>
        <p:txBody>
          <a:bodyPr wrap="square" lIns="0" tIns="0" rIns="0" bIns="0" rtlCol="0">
            <a:noAutofit/>
          </a:bodyPr>
          <a:lstStyle/>
          <a:p>
            <a:endParaRPr/>
          </a:p>
        </p:txBody>
      </p:sp>
      <p:sp>
        <p:nvSpPr>
          <p:cNvPr id="5" name="object 5"/>
          <p:cNvSpPr/>
          <p:nvPr/>
        </p:nvSpPr>
        <p:spPr>
          <a:xfrm>
            <a:off x="2325878" y="606298"/>
            <a:ext cx="2343657" cy="286511"/>
          </a:xfrm>
          <a:prstGeom prst="rect">
            <a:avLst/>
          </a:prstGeom>
          <a:blipFill>
            <a:blip r:embed="rId4" cstate="print"/>
            <a:stretch>
              <a:fillRect/>
            </a:stretch>
          </a:blipFill>
        </p:spPr>
        <p:txBody>
          <a:bodyPr wrap="square" lIns="0" tIns="0" rIns="0" bIns="0" rtlCol="0">
            <a:noAutofit/>
          </a:bodyPr>
          <a:lstStyle/>
          <a:p>
            <a:endParaRPr/>
          </a:p>
        </p:txBody>
      </p:sp>
      <p:sp>
        <p:nvSpPr>
          <p:cNvPr id="4" name="object 4"/>
          <p:cNvSpPr txBox="1"/>
          <p:nvPr/>
        </p:nvSpPr>
        <p:spPr>
          <a:xfrm>
            <a:off x="792886" y="5743911"/>
            <a:ext cx="1707979" cy="254000"/>
          </a:xfrm>
          <a:prstGeom prst="rect">
            <a:avLst/>
          </a:prstGeom>
        </p:spPr>
        <p:txBody>
          <a:bodyPr wrap="square" lIns="0" tIns="0" rIns="0" bIns="0" rtlCol="0">
            <a:noAutofit/>
          </a:bodyPr>
          <a:lstStyle/>
          <a:p>
            <a:pPr marL="12700">
              <a:lnSpc>
                <a:spcPts val="2000"/>
              </a:lnSpc>
              <a:spcBef>
                <a:spcPts val="100"/>
              </a:spcBef>
            </a:pPr>
            <a:r>
              <a:rPr sz="2700" b="1" spc="0" baseline="1392" dirty="0" smtClean="0">
                <a:latin typeface="Segoe UI Semibold"/>
                <a:cs typeface="Segoe UI Semibold"/>
              </a:rPr>
              <a:t>S</a:t>
            </a:r>
            <a:r>
              <a:rPr sz="2700" b="1" spc="9" baseline="1392" dirty="0" smtClean="0">
                <a:latin typeface="Segoe UI Semibold"/>
                <a:cs typeface="Segoe UI Semibold"/>
              </a:rPr>
              <a:t>c</a:t>
            </a:r>
            <a:r>
              <a:rPr sz="2700" b="1" spc="0" baseline="1392" dirty="0" smtClean="0">
                <a:latin typeface="Segoe UI Semibold"/>
                <a:cs typeface="Segoe UI Semibold"/>
              </a:rPr>
              <a:t>ho</a:t>
            </a:r>
            <a:r>
              <a:rPr sz="2700" b="1" spc="4" baseline="1392" dirty="0" smtClean="0">
                <a:latin typeface="Segoe UI Semibold"/>
                <a:cs typeface="Segoe UI Semibold"/>
              </a:rPr>
              <a:t>o</a:t>
            </a:r>
            <a:r>
              <a:rPr sz="2700" b="1" spc="0" baseline="1392" dirty="0" smtClean="0">
                <a:latin typeface="Segoe UI Semibold"/>
                <a:cs typeface="Segoe UI Semibold"/>
              </a:rPr>
              <a:t>l A</a:t>
            </a:r>
            <a:r>
              <a:rPr sz="2700" b="1" spc="-4" baseline="1392" dirty="0" smtClean="0">
                <a:latin typeface="Segoe UI Semibold"/>
                <a:cs typeface="Segoe UI Semibold"/>
              </a:rPr>
              <a:t>d</a:t>
            </a:r>
            <a:r>
              <a:rPr sz="2700" b="1" spc="0" baseline="1392" dirty="0" smtClean="0">
                <a:latin typeface="Segoe UI Semibold"/>
                <a:cs typeface="Segoe UI Semibold"/>
              </a:rPr>
              <a:t>d</a:t>
            </a:r>
            <a:r>
              <a:rPr sz="2700" b="1" spc="-9" baseline="1392" dirty="0" smtClean="0">
                <a:latin typeface="Segoe UI Semibold"/>
                <a:cs typeface="Segoe UI Semibold"/>
              </a:rPr>
              <a:t>r</a:t>
            </a:r>
            <a:r>
              <a:rPr sz="2700" b="1" spc="0" baseline="1392" dirty="0" smtClean="0">
                <a:latin typeface="Segoe UI Semibold"/>
                <a:cs typeface="Segoe UI Semibold"/>
              </a:rPr>
              <a:t>e</a:t>
            </a:r>
            <a:r>
              <a:rPr sz="2700" b="1" spc="4" baseline="1392" dirty="0" smtClean="0">
                <a:latin typeface="Segoe UI Semibold"/>
                <a:cs typeface="Segoe UI Semibold"/>
              </a:rPr>
              <a:t>s</a:t>
            </a:r>
            <a:r>
              <a:rPr sz="2700" b="1" spc="0" baseline="1392" dirty="0" smtClean="0">
                <a:latin typeface="Segoe UI Semibold"/>
                <a:cs typeface="Segoe UI Semibold"/>
              </a:rPr>
              <a:t>s:</a:t>
            </a:r>
            <a:endParaRPr sz="1800">
              <a:latin typeface="Segoe UI Semibold"/>
              <a:cs typeface="Segoe UI Semibold"/>
            </a:endParaRPr>
          </a:p>
        </p:txBody>
      </p:sp>
      <p:sp>
        <p:nvSpPr>
          <p:cNvPr id="3" name="object 3"/>
          <p:cNvSpPr txBox="1"/>
          <p:nvPr/>
        </p:nvSpPr>
        <p:spPr>
          <a:xfrm>
            <a:off x="792886" y="6292550"/>
            <a:ext cx="4998314" cy="2089449"/>
          </a:xfrm>
          <a:prstGeom prst="rect">
            <a:avLst/>
          </a:prstGeom>
        </p:spPr>
        <p:txBody>
          <a:bodyPr wrap="square" lIns="0" tIns="0" rIns="0" bIns="0" rtlCol="0">
            <a:noAutofit/>
          </a:bodyPr>
          <a:lstStyle/>
          <a:p>
            <a:pPr marL="12700">
              <a:lnSpc>
                <a:spcPts val="2010"/>
              </a:lnSpc>
              <a:spcBef>
                <a:spcPts val="100"/>
              </a:spcBef>
            </a:pPr>
            <a:r>
              <a:rPr lang="en-US" dirty="0">
                <a:latin typeface="Segoe UI Light" panose="020B0502040204020203" pitchFamily="34" charset="0"/>
                <a:cs typeface="Segoe UI Light" panose="020B0502040204020203" pitchFamily="34" charset="0"/>
              </a:rPr>
              <a:t>St Joseph’s Institution International School Malaysia (PJ Tropicana Campus</a:t>
            </a:r>
            <a:r>
              <a:rPr lang="en-US" dirty="0" smtClean="0">
                <a:latin typeface="Segoe UI Light" panose="020B0502040204020203" pitchFamily="34" charset="0"/>
                <a:cs typeface="Segoe UI Light" panose="020B0502040204020203" pitchFamily="34" charset="0"/>
              </a:rPr>
              <a:t>)</a:t>
            </a:r>
          </a:p>
          <a:p>
            <a:pPr marL="12700">
              <a:lnSpc>
                <a:spcPts val="2010"/>
              </a:lnSpc>
              <a:spcBef>
                <a:spcPts val="100"/>
              </a:spcBef>
            </a:pPr>
            <a:endParaRPr lang="en-US" dirty="0" smtClean="0">
              <a:latin typeface="Segoe UI Light" panose="020B0502040204020203" pitchFamily="34" charset="0"/>
              <a:cs typeface="Segoe UI Light" panose="020B0502040204020203" pitchFamily="34" charset="0"/>
            </a:endParaRPr>
          </a:p>
          <a:p>
            <a:pPr marL="12700">
              <a:lnSpc>
                <a:spcPts val="2010"/>
              </a:lnSpc>
              <a:spcBef>
                <a:spcPts val="100"/>
              </a:spcBef>
            </a:pPr>
            <a:r>
              <a:rPr lang="en-US" dirty="0" smtClean="0">
                <a:latin typeface="Segoe UI Light" panose="020B0502040204020203" pitchFamily="34" charset="0"/>
                <a:cs typeface="Segoe UI Light" panose="020B0502040204020203" pitchFamily="34" charset="0"/>
              </a:rPr>
              <a:t>No.1</a:t>
            </a:r>
            <a:r>
              <a:rPr lang="en-US" dirty="0">
                <a:latin typeface="Segoe UI Light" panose="020B0502040204020203" pitchFamily="34" charset="0"/>
                <a:cs typeface="Segoe UI Light" panose="020B0502040204020203" pitchFamily="34" charset="0"/>
              </a:rPr>
              <a:t>, </a:t>
            </a:r>
            <a:r>
              <a:rPr lang="en-US" dirty="0" err="1">
                <a:latin typeface="Segoe UI Light" panose="020B0502040204020203" pitchFamily="34" charset="0"/>
                <a:cs typeface="Segoe UI Light" panose="020B0502040204020203" pitchFamily="34" charset="0"/>
              </a:rPr>
              <a:t>Jalan</a:t>
            </a:r>
            <a:r>
              <a:rPr lang="en-US" dirty="0">
                <a:latin typeface="Segoe UI Light" panose="020B0502040204020203" pitchFamily="34" charset="0"/>
                <a:cs typeface="Segoe UI Light" panose="020B0502040204020203" pitchFamily="34" charset="0"/>
              </a:rPr>
              <a:t> PJU 3/13, </a:t>
            </a:r>
            <a:endParaRPr lang="en-US" dirty="0" smtClean="0">
              <a:latin typeface="Segoe UI Light" panose="020B0502040204020203" pitchFamily="34" charset="0"/>
              <a:cs typeface="Segoe UI Light" panose="020B0502040204020203" pitchFamily="34" charset="0"/>
            </a:endParaRPr>
          </a:p>
          <a:p>
            <a:pPr marL="12700">
              <a:lnSpc>
                <a:spcPts val="2010"/>
              </a:lnSpc>
              <a:spcBef>
                <a:spcPts val="100"/>
              </a:spcBef>
            </a:pPr>
            <a:r>
              <a:rPr lang="en-US" dirty="0" smtClean="0">
                <a:latin typeface="Segoe UI Light" panose="020B0502040204020203" pitchFamily="34" charset="0"/>
                <a:cs typeface="Segoe UI Light" panose="020B0502040204020203" pitchFamily="34" charset="0"/>
              </a:rPr>
              <a:t>47410 </a:t>
            </a:r>
            <a:r>
              <a:rPr lang="en-US" dirty="0" err="1">
                <a:latin typeface="Segoe UI Light" panose="020B0502040204020203" pitchFamily="34" charset="0"/>
                <a:cs typeface="Segoe UI Light" panose="020B0502040204020203" pitchFamily="34" charset="0"/>
              </a:rPr>
              <a:t>Petaling</a:t>
            </a:r>
            <a:r>
              <a:rPr lang="en-US" dirty="0">
                <a:latin typeface="Segoe UI Light" panose="020B0502040204020203" pitchFamily="34" charset="0"/>
                <a:cs typeface="Segoe UI Light" panose="020B0502040204020203" pitchFamily="34" charset="0"/>
              </a:rPr>
              <a:t> Jaya, </a:t>
            </a:r>
            <a:endParaRPr lang="en-US" dirty="0" smtClean="0">
              <a:latin typeface="Segoe UI Light" panose="020B0502040204020203" pitchFamily="34" charset="0"/>
              <a:cs typeface="Segoe UI Light" panose="020B0502040204020203" pitchFamily="34" charset="0"/>
            </a:endParaRPr>
          </a:p>
          <a:p>
            <a:pPr marL="12700">
              <a:lnSpc>
                <a:spcPts val="2010"/>
              </a:lnSpc>
              <a:spcBef>
                <a:spcPts val="100"/>
              </a:spcBef>
            </a:pPr>
            <a:r>
              <a:rPr lang="en-US" dirty="0" smtClean="0">
                <a:latin typeface="Segoe UI Light" panose="020B0502040204020203" pitchFamily="34" charset="0"/>
                <a:cs typeface="Segoe UI Light" panose="020B0502040204020203" pitchFamily="34" charset="0"/>
              </a:rPr>
              <a:t>Selangor </a:t>
            </a:r>
            <a:r>
              <a:rPr lang="en-US" dirty="0" err="1">
                <a:latin typeface="Segoe UI Light" panose="020B0502040204020203" pitchFamily="34" charset="0"/>
                <a:cs typeface="Segoe UI Light" panose="020B0502040204020203" pitchFamily="34" charset="0"/>
              </a:rPr>
              <a:t>Darul</a:t>
            </a:r>
            <a:r>
              <a:rPr lang="en-US" dirty="0">
                <a:latin typeface="Segoe UI Light" panose="020B0502040204020203" pitchFamily="34" charset="0"/>
                <a:cs typeface="Segoe UI Light" panose="020B0502040204020203" pitchFamily="34" charset="0"/>
              </a:rPr>
              <a:t> Ehsan</a:t>
            </a:r>
            <a:r>
              <a:rPr lang="en-US" dirty="0" smtClean="0">
                <a:latin typeface="Segoe UI Light" panose="020B0502040204020203" pitchFamily="34" charset="0"/>
                <a:cs typeface="Segoe UI Light" panose="020B0502040204020203" pitchFamily="34" charset="0"/>
              </a:rPr>
              <a:t>,</a:t>
            </a:r>
          </a:p>
          <a:p>
            <a:pPr marL="12700">
              <a:lnSpc>
                <a:spcPts val="2010"/>
              </a:lnSpc>
              <a:spcBef>
                <a:spcPts val="100"/>
              </a:spcBef>
            </a:pPr>
            <a:r>
              <a:rPr lang="en-US" dirty="0" smtClean="0">
                <a:latin typeface="Segoe UI Light" panose="020B0502040204020203" pitchFamily="34" charset="0"/>
                <a:cs typeface="Segoe UI Light" panose="020B0502040204020203" pitchFamily="34" charset="0"/>
              </a:rPr>
              <a:t>Malaysia.</a:t>
            </a:r>
            <a:endParaRPr sz="1800" dirty="0">
              <a:latin typeface="Segoe UI Light"/>
              <a:cs typeface="Segoe UI Light"/>
            </a:endParaRPr>
          </a:p>
        </p:txBody>
      </p:sp>
      <p:sp>
        <p:nvSpPr>
          <p:cNvPr id="2" name="object 2"/>
          <p:cNvSpPr txBox="1"/>
          <p:nvPr/>
        </p:nvSpPr>
        <p:spPr>
          <a:xfrm>
            <a:off x="708660" y="1488948"/>
            <a:ext cx="5440680" cy="3796284"/>
          </a:xfrm>
          <a:prstGeom prst="rect">
            <a:avLst/>
          </a:prstGeom>
        </p:spPr>
        <p:txBody>
          <a:bodyPr wrap="square" lIns="0" tIns="0" rIns="0" bIns="0" rtlCol="0">
            <a:noAutofit/>
          </a:bodyPr>
          <a:lstStyle/>
          <a:p>
            <a:pPr marL="25400">
              <a:lnSpc>
                <a:spcPts val="1000"/>
              </a:lnSpc>
            </a:pPr>
            <a:endParaRPr sz="10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0" y="4126991"/>
            <a:ext cx="3429000" cy="5561076"/>
          </a:xfrm>
          <a:prstGeom prst="rect">
            <a:avLst/>
          </a:prstGeom>
          <a:blipFill>
            <a:blip r:embed="rId2" cstate="print"/>
            <a:stretch>
              <a:fillRect/>
            </a:stretch>
          </a:blipFill>
        </p:spPr>
        <p:txBody>
          <a:bodyPr wrap="square" lIns="0" tIns="0" rIns="0" bIns="0" rtlCol="0">
            <a:noAutofit/>
          </a:bodyPr>
          <a:lstStyle/>
          <a:p>
            <a:endParaRPr/>
          </a:p>
        </p:txBody>
      </p:sp>
      <p:sp>
        <p:nvSpPr>
          <p:cNvPr id="7" name="object 7"/>
          <p:cNvSpPr/>
          <p:nvPr/>
        </p:nvSpPr>
        <p:spPr>
          <a:xfrm>
            <a:off x="2363978" y="606298"/>
            <a:ext cx="2273300" cy="286511"/>
          </a:xfrm>
          <a:prstGeom prst="rect">
            <a:avLst/>
          </a:prstGeom>
          <a:blipFill>
            <a:blip r:embed="rId3" cstate="print"/>
            <a:stretch>
              <a:fillRect/>
            </a:stretch>
          </a:blipFill>
        </p:spPr>
        <p:txBody>
          <a:bodyPr wrap="square" lIns="0" tIns="0" rIns="0" bIns="0" rtlCol="0">
            <a:noAutofit/>
          </a:bodyPr>
          <a:lstStyle/>
          <a:p>
            <a:endParaRPr/>
          </a:p>
        </p:txBody>
      </p:sp>
      <p:sp>
        <p:nvSpPr>
          <p:cNvPr id="5" name="object 5"/>
          <p:cNvSpPr txBox="1"/>
          <p:nvPr/>
        </p:nvSpPr>
        <p:spPr>
          <a:xfrm>
            <a:off x="979424" y="3615753"/>
            <a:ext cx="3744976" cy="499047"/>
          </a:xfrm>
          <a:prstGeom prst="rect">
            <a:avLst/>
          </a:prstGeom>
        </p:spPr>
        <p:txBody>
          <a:bodyPr wrap="square" lIns="0" tIns="0" rIns="0" bIns="0" rtlCol="0">
            <a:noAutofit/>
          </a:bodyPr>
          <a:lstStyle/>
          <a:p>
            <a:pPr marL="12700" marR="30403">
              <a:lnSpc>
                <a:spcPts val="2010"/>
              </a:lnSpc>
              <a:spcBef>
                <a:spcPts val="100"/>
              </a:spcBef>
            </a:pPr>
            <a:r>
              <a:rPr sz="2700" b="1" spc="-179" baseline="1392" dirty="0" smtClean="0">
                <a:latin typeface="Segoe UI Semibold"/>
                <a:cs typeface="Segoe UI Semibold"/>
              </a:rPr>
              <a:t>T</a:t>
            </a:r>
            <a:r>
              <a:rPr sz="2700" b="1" spc="0" baseline="1392" dirty="0" smtClean="0">
                <a:latin typeface="Segoe UI Semibold"/>
                <a:cs typeface="Segoe UI Semibold"/>
              </a:rPr>
              <a:t>el</a:t>
            </a:r>
            <a:r>
              <a:rPr sz="2700" b="1" spc="4" baseline="1392" dirty="0" smtClean="0">
                <a:latin typeface="Segoe UI Semibold"/>
                <a:cs typeface="Segoe UI Semibold"/>
              </a:rPr>
              <a:t>e</a:t>
            </a:r>
            <a:r>
              <a:rPr sz="2700" b="1" spc="0" baseline="1392" dirty="0" smtClean="0">
                <a:latin typeface="Segoe UI Semibold"/>
                <a:cs typeface="Segoe UI Semibold"/>
              </a:rPr>
              <a:t>p</a:t>
            </a:r>
            <a:r>
              <a:rPr sz="2700" b="1" spc="-9" baseline="1392" dirty="0" smtClean="0">
                <a:latin typeface="Segoe UI Semibold"/>
                <a:cs typeface="Segoe UI Semibold"/>
              </a:rPr>
              <a:t>h</a:t>
            </a:r>
            <a:r>
              <a:rPr sz="2700" b="1" spc="4" baseline="1392" dirty="0" smtClean="0">
                <a:latin typeface="Segoe UI Semibold"/>
                <a:cs typeface="Segoe UI Semibold"/>
              </a:rPr>
              <a:t>on</a:t>
            </a:r>
            <a:r>
              <a:rPr sz="2700" b="1" spc="0" baseline="1392" dirty="0" smtClean="0">
                <a:latin typeface="Segoe UI Semibold"/>
                <a:cs typeface="Segoe UI Semibold"/>
              </a:rPr>
              <a:t>e</a:t>
            </a:r>
            <a:endParaRPr lang="en-US" sz="2700" b="1" spc="0" baseline="1392" dirty="0" smtClean="0">
              <a:latin typeface="Segoe UI Semibold"/>
              <a:cs typeface="Segoe UI Semibold"/>
            </a:endParaRPr>
          </a:p>
          <a:p>
            <a:pPr marL="12700" marR="30403">
              <a:lnSpc>
                <a:spcPts val="2010"/>
              </a:lnSpc>
              <a:spcBef>
                <a:spcPts val="100"/>
              </a:spcBef>
            </a:pPr>
            <a:r>
              <a:rPr lang="en-US" sz="1600" dirty="0" smtClean="0">
                <a:latin typeface="Segoe UI Light" panose="020B0502040204020203" pitchFamily="34" charset="0"/>
                <a:cs typeface="Segoe UI Light" panose="020B0502040204020203" pitchFamily="34" charset="0"/>
              </a:rPr>
              <a:t>(</a:t>
            </a:r>
            <a:r>
              <a:rPr lang="en-US" sz="1600" dirty="0">
                <a:latin typeface="Segoe UI Light" panose="020B0502040204020203" pitchFamily="34" charset="0"/>
                <a:cs typeface="Segoe UI Light" panose="020B0502040204020203" pitchFamily="34" charset="0"/>
              </a:rPr>
              <a:t>603) 8605 </a:t>
            </a:r>
            <a:r>
              <a:rPr lang="en-US" sz="1600" dirty="0" smtClean="0">
                <a:latin typeface="Segoe UI Light" panose="020B0502040204020203" pitchFamily="34" charset="0"/>
                <a:cs typeface="Segoe UI Light" panose="020B0502040204020203" pitchFamily="34" charset="0"/>
              </a:rPr>
              <a:t>3605</a:t>
            </a:r>
            <a:endParaRPr sz="1600" dirty="0">
              <a:latin typeface="Segoe UI Light" panose="020B0502040204020203" pitchFamily="34" charset="0"/>
              <a:cs typeface="Segoe UI Light" panose="020B0502040204020203" pitchFamily="34" charset="0"/>
            </a:endParaRPr>
          </a:p>
        </p:txBody>
      </p:sp>
      <p:sp>
        <p:nvSpPr>
          <p:cNvPr id="4" name="object 4"/>
          <p:cNvSpPr txBox="1"/>
          <p:nvPr/>
        </p:nvSpPr>
        <p:spPr>
          <a:xfrm>
            <a:off x="979424" y="4468565"/>
            <a:ext cx="5261945" cy="1475035"/>
          </a:xfrm>
          <a:prstGeom prst="rect">
            <a:avLst/>
          </a:prstGeom>
        </p:spPr>
        <p:txBody>
          <a:bodyPr wrap="square" lIns="0" tIns="0" rIns="0" bIns="0" rtlCol="0">
            <a:noAutofit/>
          </a:bodyPr>
          <a:lstStyle/>
          <a:p>
            <a:pPr marL="12700" marR="30403">
              <a:lnSpc>
                <a:spcPts val="2014"/>
              </a:lnSpc>
              <a:spcBef>
                <a:spcPts val="100"/>
              </a:spcBef>
            </a:pPr>
            <a:r>
              <a:rPr sz="2700" b="1" spc="0" baseline="1392" dirty="0" smtClean="0">
                <a:latin typeface="Segoe UI Semibold"/>
                <a:cs typeface="Segoe UI Semibold"/>
              </a:rPr>
              <a:t>Ema</a:t>
            </a:r>
            <a:r>
              <a:rPr sz="2700" b="1" spc="-4" baseline="1392" dirty="0" smtClean="0">
                <a:latin typeface="Segoe UI Semibold"/>
                <a:cs typeface="Segoe UI Semibold"/>
              </a:rPr>
              <a:t>i</a:t>
            </a:r>
            <a:r>
              <a:rPr sz="2700" b="1" spc="0" baseline="1392" dirty="0" smtClean="0">
                <a:latin typeface="Segoe UI Semibold"/>
                <a:cs typeface="Segoe UI Semibold"/>
              </a:rPr>
              <a:t>l</a:t>
            </a:r>
            <a:endParaRPr sz="1800" dirty="0">
              <a:latin typeface="Segoe UI Semibold"/>
              <a:cs typeface="Segoe UI Semibold"/>
            </a:endParaRPr>
          </a:p>
          <a:p>
            <a:pPr marL="12700" marR="30403">
              <a:lnSpc>
                <a:spcPts val="1920"/>
              </a:lnSpc>
            </a:pPr>
            <a:r>
              <a:rPr sz="1600" spc="0" dirty="0" smtClean="0">
                <a:latin typeface="Segoe UI Light"/>
                <a:cs typeface="Segoe UI Light"/>
              </a:rPr>
              <a:t>B</a:t>
            </a:r>
            <a:r>
              <a:rPr sz="1600" spc="-39" dirty="0" smtClean="0">
                <a:latin typeface="Segoe UI Light"/>
                <a:cs typeface="Segoe UI Light"/>
              </a:rPr>
              <a:t>r</a:t>
            </a:r>
            <a:r>
              <a:rPr sz="1600" spc="0" dirty="0" smtClean="0">
                <a:latin typeface="Segoe UI Light"/>
                <a:cs typeface="Segoe UI Light"/>
              </a:rPr>
              <a:t>oth</a:t>
            </a:r>
            <a:r>
              <a:rPr sz="1600" spc="-4" dirty="0" smtClean="0">
                <a:latin typeface="Segoe UI Light"/>
                <a:cs typeface="Segoe UI Light"/>
              </a:rPr>
              <a:t>e</a:t>
            </a:r>
            <a:r>
              <a:rPr sz="1600" spc="0" dirty="0" smtClean="0">
                <a:latin typeface="Segoe UI Light"/>
                <a:cs typeface="Segoe UI Light"/>
              </a:rPr>
              <a:t>r</a:t>
            </a:r>
            <a:r>
              <a:rPr sz="1600" spc="-19" dirty="0" smtClean="0">
                <a:latin typeface="Segoe UI Light"/>
                <a:cs typeface="Segoe UI Light"/>
              </a:rPr>
              <a:t> </a:t>
            </a:r>
            <a:r>
              <a:rPr sz="1600" spc="0" dirty="0" smtClean="0">
                <a:latin typeface="Segoe UI Light"/>
                <a:cs typeface="Segoe UI Light"/>
              </a:rPr>
              <a:t>P</a:t>
            </a:r>
            <a:r>
              <a:rPr sz="1600" spc="-39" dirty="0" smtClean="0">
                <a:latin typeface="Segoe UI Light"/>
                <a:cs typeface="Segoe UI Light"/>
              </a:rPr>
              <a:t>r</a:t>
            </a:r>
            <a:r>
              <a:rPr sz="1600" spc="0" dirty="0" smtClean="0">
                <a:latin typeface="Segoe UI Light"/>
                <a:cs typeface="Segoe UI Light"/>
              </a:rPr>
              <a:t>esi</a:t>
            </a:r>
            <a:r>
              <a:rPr sz="1600" spc="-4" dirty="0" smtClean="0">
                <a:latin typeface="Segoe UI Light"/>
                <a:cs typeface="Segoe UI Light"/>
              </a:rPr>
              <a:t>d</a:t>
            </a:r>
            <a:r>
              <a:rPr sz="1600" spc="0" dirty="0" smtClean="0">
                <a:latin typeface="Segoe UI Light"/>
                <a:cs typeface="Segoe UI Light"/>
              </a:rPr>
              <a:t>en</a:t>
            </a:r>
            <a:r>
              <a:rPr sz="1600" spc="-9" dirty="0" smtClean="0">
                <a:latin typeface="Segoe UI Light"/>
                <a:cs typeface="Segoe UI Light"/>
              </a:rPr>
              <a:t>t</a:t>
            </a:r>
            <a:r>
              <a:rPr sz="1600" spc="0" dirty="0" smtClean="0">
                <a:latin typeface="Segoe UI Light"/>
                <a:cs typeface="Segoe UI Light"/>
              </a:rPr>
              <a:t>: </a:t>
            </a:r>
            <a:r>
              <a:rPr sz="1600" spc="-4" dirty="0" smtClean="0">
                <a:latin typeface="Segoe UI Light"/>
                <a:cs typeface="Segoe UI Light"/>
                <a:hlinkClick r:id="rId4"/>
              </a:rPr>
              <a:t>b</a:t>
            </a:r>
            <a:r>
              <a:rPr sz="1600" spc="-34" dirty="0" smtClean="0">
                <a:latin typeface="Segoe UI Light"/>
                <a:cs typeface="Segoe UI Light"/>
                <a:hlinkClick r:id="rId4"/>
              </a:rPr>
              <a:t>r</a:t>
            </a:r>
            <a:r>
              <a:rPr sz="1600" spc="0" dirty="0" smtClean="0">
                <a:latin typeface="Segoe UI Light"/>
                <a:cs typeface="Segoe UI Light"/>
                <a:hlinkClick r:id="rId4"/>
              </a:rPr>
              <a:t>othoma</a:t>
            </a:r>
            <a:r>
              <a:rPr sz="1600" spc="4" dirty="0" smtClean="0">
                <a:latin typeface="Segoe UI Light"/>
                <a:cs typeface="Segoe UI Light"/>
                <a:hlinkClick r:id="rId4"/>
              </a:rPr>
              <a:t>s</a:t>
            </a:r>
            <a:r>
              <a:rPr sz="1600" spc="0" dirty="0" smtClean="0">
                <a:latin typeface="Segoe UI Light"/>
                <a:cs typeface="Segoe UI Light"/>
                <a:hlinkClick r:id="rId4"/>
              </a:rPr>
              <a:t>lav</a:t>
            </a:r>
            <a:r>
              <a:rPr sz="1600" spc="-4" dirty="0" smtClean="0">
                <a:latin typeface="Segoe UI Light"/>
                <a:cs typeface="Segoe UI Light"/>
                <a:hlinkClick r:id="rId4"/>
              </a:rPr>
              <a:t>i</a:t>
            </a:r>
            <a:r>
              <a:rPr sz="1600" spc="0" dirty="0" smtClean="0">
                <a:latin typeface="Segoe UI Light"/>
                <a:cs typeface="Segoe UI Light"/>
                <a:hlinkClick r:id="rId4"/>
              </a:rPr>
              <a:t>n@</a:t>
            </a:r>
            <a:r>
              <a:rPr sz="1600" spc="4" dirty="0" smtClean="0">
                <a:latin typeface="Segoe UI Light"/>
                <a:cs typeface="Segoe UI Light"/>
                <a:hlinkClick r:id="rId4"/>
              </a:rPr>
              <a:t>s</a:t>
            </a:r>
            <a:r>
              <a:rPr sz="1600" spc="0" dirty="0" smtClean="0">
                <a:latin typeface="Segoe UI Light"/>
                <a:cs typeface="Segoe UI Light"/>
                <a:hlinkClick r:id="rId4"/>
              </a:rPr>
              <a:t>ji</a:t>
            </a:r>
            <a:r>
              <a:rPr sz="1600" spc="4" dirty="0" smtClean="0">
                <a:latin typeface="Segoe UI Light"/>
                <a:cs typeface="Segoe UI Light"/>
                <a:hlinkClick r:id="rId4"/>
              </a:rPr>
              <a:t>-</a:t>
            </a:r>
            <a:r>
              <a:rPr sz="1600" spc="0" dirty="0" smtClean="0">
                <a:latin typeface="Segoe UI Light"/>
                <a:cs typeface="Segoe UI Light"/>
                <a:hlinkClick r:id="rId4"/>
              </a:rPr>
              <a:t>i</a:t>
            </a:r>
            <a:r>
              <a:rPr sz="1600" spc="4" dirty="0" smtClean="0">
                <a:latin typeface="Segoe UI Light"/>
                <a:cs typeface="Segoe UI Light"/>
                <a:hlinkClick r:id="rId4"/>
              </a:rPr>
              <a:t>n</a:t>
            </a:r>
            <a:r>
              <a:rPr sz="1600" spc="-4" dirty="0" smtClean="0">
                <a:latin typeface="Segoe UI Light"/>
                <a:cs typeface="Segoe UI Light"/>
                <a:hlinkClick r:id="rId4"/>
              </a:rPr>
              <a:t>t</a:t>
            </a:r>
            <a:r>
              <a:rPr sz="1600" spc="0" dirty="0" smtClean="0">
                <a:latin typeface="Segoe UI Light"/>
                <a:cs typeface="Segoe UI Light"/>
                <a:hlinkClick r:id="rId4"/>
              </a:rPr>
              <a:t>e</a:t>
            </a:r>
            <a:r>
              <a:rPr sz="1600" spc="9" dirty="0" smtClean="0">
                <a:latin typeface="Segoe UI Light"/>
                <a:cs typeface="Segoe UI Light"/>
                <a:hlinkClick r:id="rId4"/>
              </a:rPr>
              <a:t>r</a:t>
            </a:r>
            <a:r>
              <a:rPr sz="1600" spc="0" dirty="0" smtClean="0">
                <a:latin typeface="Segoe UI Light"/>
                <a:cs typeface="Segoe UI Light"/>
                <a:hlinkClick r:id="rId4"/>
              </a:rPr>
              <a:t>nat</a:t>
            </a:r>
            <a:r>
              <a:rPr sz="1600" spc="-9" dirty="0" smtClean="0">
                <a:latin typeface="Segoe UI Light"/>
                <a:cs typeface="Segoe UI Light"/>
                <a:hlinkClick r:id="rId4"/>
              </a:rPr>
              <a:t>i</a:t>
            </a:r>
            <a:r>
              <a:rPr sz="1600" spc="14" dirty="0" smtClean="0">
                <a:latin typeface="Segoe UI Light"/>
                <a:cs typeface="Segoe UI Light"/>
                <a:hlinkClick r:id="rId4"/>
              </a:rPr>
              <a:t>o</a:t>
            </a:r>
            <a:r>
              <a:rPr sz="1600" spc="0" dirty="0" smtClean="0">
                <a:latin typeface="Segoe UI Light"/>
                <a:cs typeface="Segoe UI Light"/>
                <a:hlinkClick r:id="rId4"/>
              </a:rPr>
              <a:t>nal.e</a:t>
            </a:r>
            <a:r>
              <a:rPr sz="1600" spc="4" dirty="0" smtClean="0">
                <a:latin typeface="Segoe UI Light"/>
                <a:cs typeface="Segoe UI Light"/>
                <a:hlinkClick r:id="rId4"/>
              </a:rPr>
              <a:t>d</a:t>
            </a:r>
            <a:r>
              <a:rPr sz="1600" spc="0" dirty="0" smtClean="0">
                <a:latin typeface="Segoe UI Light"/>
                <a:cs typeface="Segoe UI Light"/>
                <a:hlinkClick r:id="rId4"/>
              </a:rPr>
              <a:t>u.my</a:t>
            </a:r>
            <a:endParaRPr sz="1600" dirty="0">
              <a:latin typeface="Segoe UI Light"/>
              <a:cs typeface="Segoe UI Light"/>
            </a:endParaRPr>
          </a:p>
          <a:p>
            <a:pPr marL="12700">
              <a:lnSpc>
                <a:spcPts val="1920"/>
              </a:lnSpc>
            </a:pPr>
            <a:r>
              <a:rPr sz="1600" spc="0" dirty="0" smtClean="0">
                <a:latin typeface="Segoe UI Light"/>
                <a:cs typeface="Segoe UI Light"/>
              </a:rPr>
              <a:t>Hi</a:t>
            </a:r>
            <a:r>
              <a:rPr sz="1600" spc="-9" dirty="0" smtClean="0">
                <a:latin typeface="Segoe UI Light"/>
                <a:cs typeface="Segoe UI Light"/>
              </a:rPr>
              <a:t>g</a:t>
            </a:r>
            <a:r>
              <a:rPr sz="1600" spc="0" dirty="0" smtClean="0">
                <a:latin typeface="Segoe UI Light"/>
                <a:cs typeface="Segoe UI Light"/>
              </a:rPr>
              <a:t>h</a:t>
            </a:r>
            <a:r>
              <a:rPr sz="1600" spc="-6" dirty="0" smtClean="0">
                <a:latin typeface="Segoe UI Light"/>
                <a:cs typeface="Segoe UI Light"/>
              </a:rPr>
              <a:t> </a:t>
            </a:r>
            <a:r>
              <a:rPr sz="1600" spc="0" dirty="0" smtClean="0">
                <a:latin typeface="Segoe UI Light"/>
                <a:cs typeface="Segoe UI Light"/>
              </a:rPr>
              <a:t>Scho</a:t>
            </a:r>
            <a:r>
              <a:rPr sz="1600" spc="4" dirty="0" smtClean="0">
                <a:latin typeface="Segoe UI Light"/>
                <a:cs typeface="Segoe UI Light"/>
              </a:rPr>
              <a:t>o</a:t>
            </a:r>
            <a:r>
              <a:rPr sz="1600" spc="0" dirty="0" smtClean="0">
                <a:latin typeface="Segoe UI Light"/>
                <a:cs typeface="Segoe UI Light"/>
              </a:rPr>
              <a:t>l</a:t>
            </a:r>
            <a:r>
              <a:rPr sz="1600" spc="-24" dirty="0" smtClean="0">
                <a:latin typeface="Segoe UI Light"/>
                <a:cs typeface="Segoe UI Light"/>
              </a:rPr>
              <a:t> </a:t>
            </a:r>
            <a:r>
              <a:rPr sz="1600" spc="0" dirty="0" smtClean="0">
                <a:latin typeface="Segoe UI Light"/>
                <a:cs typeface="Segoe UI Light"/>
              </a:rPr>
              <a:t>Pr</a:t>
            </a:r>
            <a:r>
              <a:rPr sz="1600" spc="-4" dirty="0" smtClean="0">
                <a:latin typeface="Segoe UI Light"/>
                <a:cs typeface="Segoe UI Light"/>
              </a:rPr>
              <a:t>i</a:t>
            </a:r>
            <a:r>
              <a:rPr sz="1600" spc="0" dirty="0" smtClean="0">
                <a:latin typeface="Segoe UI Light"/>
                <a:cs typeface="Segoe UI Light"/>
              </a:rPr>
              <a:t>nc</a:t>
            </a:r>
            <a:r>
              <a:rPr sz="1600" spc="-4" dirty="0" smtClean="0">
                <a:latin typeface="Segoe UI Light"/>
                <a:cs typeface="Segoe UI Light"/>
              </a:rPr>
              <a:t>ip</a:t>
            </a:r>
            <a:r>
              <a:rPr sz="1600" spc="0" dirty="0" smtClean="0">
                <a:latin typeface="Segoe UI Light"/>
                <a:cs typeface="Segoe UI Light"/>
              </a:rPr>
              <a:t>al:</a:t>
            </a:r>
            <a:r>
              <a:rPr sz="1600" spc="-24" dirty="0" smtClean="0">
                <a:latin typeface="Segoe UI Light"/>
                <a:cs typeface="Segoe UI Light"/>
              </a:rPr>
              <a:t> </a:t>
            </a:r>
            <a:r>
              <a:rPr lang="en-MY" sz="1600" u="sng" dirty="0" smtClean="0">
                <a:latin typeface="Segoe UI Light" panose="020B0502040204020203" pitchFamily="34" charset="0"/>
                <a:ea typeface="Segoe UI" panose="020B0502040204020203" pitchFamily="34" charset="0"/>
                <a:cs typeface="Segoe UI" panose="020B0502040204020203" pitchFamily="34" charset="0"/>
                <a:hlinkClick r:id="rId5"/>
              </a:rPr>
              <a:t>nbrown@sji-international.edu.my</a:t>
            </a:r>
            <a:endParaRPr sz="1600" dirty="0">
              <a:latin typeface="Segoe UI Light" panose="020B0502040204020203" pitchFamily="34" charset="0"/>
              <a:ea typeface="Segoe UI" panose="020B0502040204020203" pitchFamily="34" charset="0"/>
              <a:cs typeface="Segoe UI" panose="020B0502040204020203" pitchFamily="34" charset="0"/>
            </a:endParaRPr>
          </a:p>
          <a:p>
            <a:pPr marL="12700" marR="30403">
              <a:lnSpc>
                <a:spcPts val="1920"/>
              </a:lnSpc>
            </a:pPr>
            <a:r>
              <a:rPr sz="1600" spc="4" dirty="0" smtClean="0">
                <a:latin typeface="Segoe UI Light"/>
                <a:cs typeface="Segoe UI Light"/>
              </a:rPr>
              <a:t>E</a:t>
            </a:r>
            <a:r>
              <a:rPr sz="1600" spc="0" dirty="0" smtClean="0">
                <a:latin typeface="Segoe UI Light"/>
                <a:cs typeface="Segoe UI Light"/>
              </a:rPr>
              <a:t>l</a:t>
            </a:r>
            <a:r>
              <a:rPr sz="1600" spc="-4" dirty="0" smtClean="0">
                <a:latin typeface="Segoe UI Light"/>
                <a:cs typeface="Segoe UI Light"/>
              </a:rPr>
              <a:t>e</a:t>
            </a:r>
            <a:r>
              <a:rPr sz="1600" spc="0" dirty="0" smtClean="0">
                <a:latin typeface="Segoe UI Light"/>
                <a:cs typeface="Segoe UI Light"/>
              </a:rPr>
              <a:t>m</a:t>
            </a:r>
            <a:r>
              <a:rPr sz="1600" spc="-4" dirty="0" smtClean="0">
                <a:latin typeface="Segoe UI Light"/>
                <a:cs typeface="Segoe UI Light"/>
              </a:rPr>
              <a:t>e</a:t>
            </a:r>
            <a:r>
              <a:rPr sz="1600" spc="0" dirty="0" smtClean="0">
                <a:latin typeface="Segoe UI Light"/>
                <a:cs typeface="Segoe UI Light"/>
              </a:rPr>
              <a:t>n</a:t>
            </a:r>
            <a:r>
              <a:rPr sz="1600" spc="-9" dirty="0" smtClean="0">
                <a:latin typeface="Segoe UI Light"/>
                <a:cs typeface="Segoe UI Light"/>
              </a:rPr>
              <a:t>t</a:t>
            </a:r>
            <a:r>
              <a:rPr sz="1600" spc="0" dirty="0" smtClean="0">
                <a:latin typeface="Segoe UI Light"/>
                <a:cs typeface="Segoe UI Light"/>
              </a:rPr>
              <a:t>a</a:t>
            </a:r>
            <a:r>
              <a:rPr sz="1600" spc="100" dirty="0" smtClean="0">
                <a:latin typeface="Segoe UI Light"/>
                <a:cs typeface="Segoe UI Light"/>
              </a:rPr>
              <a:t>r</a:t>
            </a:r>
            <a:r>
              <a:rPr sz="1600" spc="0" dirty="0" smtClean="0">
                <a:latin typeface="Segoe UI Light"/>
                <a:cs typeface="Segoe UI Light"/>
              </a:rPr>
              <a:t>y</a:t>
            </a:r>
            <a:r>
              <a:rPr sz="1600" spc="-49" dirty="0" smtClean="0">
                <a:latin typeface="Segoe UI Light"/>
                <a:cs typeface="Segoe UI Light"/>
              </a:rPr>
              <a:t> </a:t>
            </a:r>
            <a:r>
              <a:rPr sz="1600" spc="0" dirty="0" smtClean="0">
                <a:latin typeface="Segoe UI Light"/>
                <a:cs typeface="Segoe UI Light"/>
              </a:rPr>
              <a:t>Pr</a:t>
            </a:r>
            <a:r>
              <a:rPr sz="1600" spc="-4" dirty="0" smtClean="0">
                <a:latin typeface="Segoe UI Light"/>
                <a:cs typeface="Segoe UI Light"/>
              </a:rPr>
              <a:t>i</a:t>
            </a:r>
            <a:r>
              <a:rPr sz="1600" spc="0" dirty="0" smtClean="0">
                <a:latin typeface="Segoe UI Light"/>
                <a:cs typeface="Segoe UI Light"/>
              </a:rPr>
              <a:t>nc</a:t>
            </a:r>
            <a:r>
              <a:rPr sz="1600" spc="-4" dirty="0" smtClean="0">
                <a:latin typeface="Segoe UI Light"/>
                <a:cs typeface="Segoe UI Light"/>
              </a:rPr>
              <a:t>ip</a:t>
            </a:r>
            <a:r>
              <a:rPr sz="1600" spc="0" dirty="0" smtClean="0">
                <a:latin typeface="Segoe UI Light"/>
                <a:cs typeface="Segoe UI Light"/>
              </a:rPr>
              <a:t>al:</a:t>
            </a:r>
            <a:r>
              <a:rPr sz="1600" spc="-24" dirty="0" smtClean="0">
                <a:latin typeface="Segoe UI Light"/>
                <a:cs typeface="Segoe UI Light"/>
              </a:rPr>
              <a:t> </a:t>
            </a:r>
            <a:r>
              <a:rPr sz="1600" spc="0" dirty="0" smtClean="0">
                <a:latin typeface="Segoe UI Light"/>
                <a:cs typeface="Segoe UI Light"/>
                <a:hlinkClick r:id="rId6"/>
              </a:rPr>
              <a:t>e</a:t>
            </a:r>
            <a:r>
              <a:rPr sz="1600" spc="-4" dirty="0" smtClean="0">
                <a:latin typeface="Segoe UI Light"/>
                <a:cs typeface="Segoe UI Light"/>
                <a:hlinkClick r:id="rId6"/>
              </a:rPr>
              <a:t>i</a:t>
            </a:r>
            <a:r>
              <a:rPr sz="1600" spc="0" dirty="0" smtClean="0">
                <a:latin typeface="Segoe UI Light"/>
                <a:cs typeface="Segoe UI Light"/>
                <a:hlinkClick r:id="rId6"/>
              </a:rPr>
              <a:t>l</a:t>
            </a:r>
            <a:r>
              <a:rPr sz="1600" spc="-4" dirty="0" smtClean="0">
                <a:latin typeface="Segoe UI Light"/>
                <a:cs typeface="Segoe UI Light"/>
                <a:hlinkClick r:id="rId6"/>
              </a:rPr>
              <a:t>e</a:t>
            </a:r>
            <a:r>
              <a:rPr sz="1600" spc="0" dirty="0" smtClean="0">
                <a:latin typeface="Segoe UI Light"/>
                <a:cs typeface="Segoe UI Light"/>
                <a:hlinkClick r:id="rId6"/>
              </a:rPr>
              <a:t>en</a:t>
            </a:r>
            <a:r>
              <a:rPr sz="1600" spc="-9" dirty="0" smtClean="0">
                <a:latin typeface="Segoe UI Light"/>
                <a:cs typeface="Segoe UI Light"/>
                <a:hlinkClick r:id="rId6"/>
              </a:rPr>
              <a:t>q</a:t>
            </a:r>
            <a:r>
              <a:rPr sz="1600" spc="0" dirty="0" smtClean="0">
                <a:latin typeface="Segoe UI Light"/>
                <a:cs typeface="Segoe UI Light"/>
                <a:hlinkClick r:id="rId6"/>
              </a:rPr>
              <a:t>u</a:t>
            </a:r>
            <a:r>
              <a:rPr sz="1600" spc="4" dirty="0" smtClean="0">
                <a:latin typeface="Segoe UI Light"/>
                <a:cs typeface="Segoe UI Light"/>
                <a:hlinkClick r:id="rId6"/>
              </a:rPr>
              <a:t>i</a:t>
            </a:r>
            <a:r>
              <a:rPr sz="1600" spc="-4" dirty="0" smtClean="0">
                <a:latin typeface="Segoe UI Light"/>
                <a:cs typeface="Segoe UI Light"/>
                <a:hlinkClick r:id="rId6"/>
              </a:rPr>
              <a:t>g</a:t>
            </a:r>
            <a:r>
              <a:rPr sz="1600" spc="9" dirty="0" smtClean="0">
                <a:latin typeface="Segoe UI Light"/>
                <a:cs typeface="Segoe UI Light"/>
                <a:hlinkClick r:id="rId6"/>
              </a:rPr>
              <a:t>l</a:t>
            </a:r>
            <a:r>
              <a:rPr sz="1600" spc="0" dirty="0" smtClean="0">
                <a:latin typeface="Segoe UI Light"/>
                <a:cs typeface="Segoe UI Light"/>
                <a:hlinkClick r:id="rId6"/>
              </a:rPr>
              <a:t>e</a:t>
            </a:r>
            <a:r>
              <a:rPr sz="1600" spc="-4" dirty="0" smtClean="0">
                <a:latin typeface="Segoe UI Light"/>
                <a:cs typeface="Segoe UI Light"/>
                <a:hlinkClick r:id="rId6"/>
              </a:rPr>
              <a:t>y</a:t>
            </a:r>
            <a:r>
              <a:rPr sz="1600" spc="4" dirty="0" smtClean="0">
                <a:latin typeface="Segoe UI Light"/>
                <a:cs typeface="Segoe UI Light"/>
                <a:hlinkClick r:id="rId6"/>
              </a:rPr>
              <a:t>@</a:t>
            </a:r>
            <a:r>
              <a:rPr sz="1600" spc="0" dirty="0" smtClean="0">
                <a:latin typeface="Segoe UI Light"/>
                <a:cs typeface="Segoe UI Light"/>
                <a:hlinkClick r:id="rId6"/>
              </a:rPr>
              <a:t>sj</a:t>
            </a:r>
            <a:r>
              <a:rPr sz="1600" spc="29" dirty="0" smtClean="0">
                <a:latin typeface="Segoe UI Light"/>
                <a:cs typeface="Segoe UI Light"/>
                <a:hlinkClick r:id="rId6"/>
              </a:rPr>
              <a:t>i</a:t>
            </a:r>
            <a:r>
              <a:rPr sz="1600" spc="0" dirty="0" smtClean="0">
                <a:latin typeface="Segoe UI Light"/>
                <a:cs typeface="Segoe UI Light"/>
                <a:hlinkClick r:id="rId6"/>
              </a:rPr>
              <a:t>-</a:t>
            </a:r>
            <a:r>
              <a:rPr sz="1600" spc="9" dirty="0" smtClean="0">
                <a:latin typeface="Segoe UI Light"/>
                <a:cs typeface="Segoe UI Light"/>
                <a:hlinkClick r:id="rId6"/>
              </a:rPr>
              <a:t>i</a:t>
            </a:r>
            <a:r>
              <a:rPr sz="1600" spc="0" dirty="0" smtClean="0">
                <a:latin typeface="Segoe UI Light"/>
                <a:cs typeface="Segoe UI Light"/>
                <a:hlinkClick r:id="rId6"/>
              </a:rPr>
              <a:t>ntern</a:t>
            </a:r>
            <a:r>
              <a:rPr sz="1600" spc="4" dirty="0" smtClean="0">
                <a:latin typeface="Segoe UI Light"/>
                <a:cs typeface="Segoe UI Light"/>
                <a:hlinkClick r:id="rId6"/>
              </a:rPr>
              <a:t>a</a:t>
            </a:r>
            <a:r>
              <a:rPr sz="1600" spc="-4" dirty="0" smtClean="0">
                <a:latin typeface="Segoe UI Light"/>
                <a:cs typeface="Segoe UI Light"/>
                <a:hlinkClick r:id="rId6"/>
              </a:rPr>
              <a:t>t</a:t>
            </a:r>
            <a:r>
              <a:rPr sz="1600" spc="0" dirty="0" smtClean="0">
                <a:latin typeface="Segoe UI Light"/>
                <a:cs typeface="Segoe UI Light"/>
                <a:hlinkClick r:id="rId6"/>
              </a:rPr>
              <a:t>i</a:t>
            </a:r>
            <a:r>
              <a:rPr sz="1600" spc="9" dirty="0" smtClean="0">
                <a:latin typeface="Segoe UI Light"/>
                <a:cs typeface="Segoe UI Light"/>
                <a:hlinkClick r:id="rId6"/>
              </a:rPr>
              <a:t>o</a:t>
            </a:r>
            <a:r>
              <a:rPr sz="1600" spc="0" dirty="0" smtClean="0">
                <a:latin typeface="Segoe UI Light"/>
                <a:cs typeface="Segoe UI Light"/>
                <a:hlinkClick r:id="rId6"/>
              </a:rPr>
              <a:t>nal.</a:t>
            </a:r>
            <a:r>
              <a:rPr sz="1600" spc="9" dirty="0" smtClean="0">
                <a:latin typeface="Segoe UI Light"/>
                <a:cs typeface="Segoe UI Light"/>
                <a:hlinkClick r:id="rId6"/>
              </a:rPr>
              <a:t>e</a:t>
            </a:r>
            <a:r>
              <a:rPr sz="1600" spc="4" dirty="0" smtClean="0">
                <a:latin typeface="Segoe UI Light"/>
                <a:cs typeface="Segoe UI Light"/>
                <a:hlinkClick r:id="rId6"/>
              </a:rPr>
              <a:t>d</a:t>
            </a:r>
            <a:r>
              <a:rPr sz="1600" spc="0" dirty="0" smtClean="0">
                <a:latin typeface="Segoe UI Light"/>
                <a:cs typeface="Segoe UI Light"/>
                <a:hlinkClick r:id="rId6"/>
              </a:rPr>
              <a:t>u.my</a:t>
            </a:r>
            <a:endParaRPr sz="1600" dirty="0">
              <a:latin typeface="Segoe UI Light"/>
              <a:cs typeface="Segoe UI Light"/>
            </a:endParaRPr>
          </a:p>
          <a:p>
            <a:pPr marL="12700" marR="30403">
              <a:lnSpc>
                <a:spcPts val="1920"/>
              </a:lnSpc>
            </a:pPr>
            <a:r>
              <a:rPr sz="1600" spc="0" dirty="0" smtClean="0">
                <a:latin typeface="Segoe UI Light"/>
                <a:cs typeface="Segoe UI Light"/>
              </a:rPr>
              <a:t>M</a:t>
            </a:r>
            <a:r>
              <a:rPr sz="1600" spc="4" dirty="0" smtClean="0">
                <a:latin typeface="Segoe UI Light"/>
                <a:cs typeface="Segoe UI Light"/>
              </a:rPr>
              <a:t>a</a:t>
            </a:r>
            <a:r>
              <a:rPr sz="1600" spc="0" dirty="0" smtClean="0">
                <a:latin typeface="Segoe UI Light"/>
                <a:cs typeface="Segoe UI Light"/>
              </a:rPr>
              <a:t>rke</a:t>
            </a:r>
            <a:r>
              <a:rPr sz="1600" spc="-4" dirty="0" smtClean="0">
                <a:latin typeface="Segoe UI Light"/>
                <a:cs typeface="Segoe UI Light"/>
              </a:rPr>
              <a:t>t</a:t>
            </a:r>
            <a:r>
              <a:rPr sz="1600" spc="0" dirty="0" smtClean="0">
                <a:latin typeface="Segoe UI Light"/>
                <a:cs typeface="Segoe UI Light"/>
              </a:rPr>
              <a:t>i</a:t>
            </a:r>
            <a:r>
              <a:rPr sz="1600" spc="-4" dirty="0" smtClean="0">
                <a:latin typeface="Segoe UI Light"/>
                <a:cs typeface="Segoe UI Light"/>
              </a:rPr>
              <a:t>n</a:t>
            </a:r>
            <a:r>
              <a:rPr sz="1600" spc="0" dirty="0" smtClean="0">
                <a:latin typeface="Segoe UI Light"/>
                <a:cs typeface="Segoe UI Light"/>
              </a:rPr>
              <a:t>g</a:t>
            </a:r>
            <a:r>
              <a:rPr sz="1600" spc="-32" dirty="0" smtClean="0">
                <a:latin typeface="Segoe UI Light"/>
                <a:cs typeface="Segoe UI Light"/>
              </a:rPr>
              <a:t> </a:t>
            </a:r>
            <a:r>
              <a:rPr sz="1600" spc="4" dirty="0" smtClean="0">
                <a:latin typeface="Segoe UI Light"/>
                <a:cs typeface="Segoe UI Light"/>
              </a:rPr>
              <a:t>E</a:t>
            </a:r>
            <a:r>
              <a:rPr sz="1600" spc="0" dirty="0" smtClean="0">
                <a:latin typeface="Segoe UI Light"/>
                <a:cs typeface="Segoe UI Light"/>
              </a:rPr>
              <a:t>n</a:t>
            </a:r>
            <a:r>
              <a:rPr sz="1600" spc="-9" dirty="0" smtClean="0">
                <a:latin typeface="Segoe UI Light"/>
                <a:cs typeface="Segoe UI Light"/>
              </a:rPr>
              <a:t>q</a:t>
            </a:r>
            <a:r>
              <a:rPr sz="1600" spc="0" dirty="0" smtClean="0">
                <a:latin typeface="Segoe UI Light"/>
                <a:cs typeface="Segoe UI Light"/>
              </a:rPr>
              <a:t>u</a:t>
            </a:r>
            <a:r>
              <a:rPr sz="1600" spc="-4" dirty="0" smtClean="0">
                <a:latin typeface="Segoe UI Light"/>
                <a:cs typeface="Segoe UI Light"/>
              </a:rPr>
              <a:t>i</a:t>
            </a:r>
            <a:r>
              <a:rPr sz="1600" spc="0" dirty="0" smtClean="0">
                <a:latin typeface="Segoe UI Light"/>
                <a:cs typeface="Segoe UI Light"/>
              </a:rPr>
              <a:t>ries:</a:t>
            </a:r>
            <a:r>
              <a:rPr sz="1600" spc="-28" dirty="0" smtClean="0">
                <a:latin typeface="Segoe UI Light"/>
                <a:cs typeface="Segoe UI Light"/>
              </a:rPr>
              <a:t> </a:t>
            </a:r>
            <a:r>
              <a:rPr sz="1600" spc="0" dirty="0" smtClean="0">
                <a:latin typeface="Segoe UI Light"/>
                <a:cs typeface="Segoe UI Light"/>
                <a:hlinkClick r:id="rId7"/>
              </a:rPr>
              <a:t>ken</a:t>
            </a:r>
            <a:r>
              <a:rPr sz="1600" spc="-4" dirty="0" smtClean="0">
                <a:latin typeface="Segoe UI Light"/>
                <a:cs typeface="Segoe UI Light"/>
                <a:hlinkClick r:id="rId7"/>
              </a:rPr>
              <a:t>n</a:t>
            </a:r>
            <a:r>
              <a:rPr sz="1600" spc="0" dirty="0" smtClean="0">
                <a:latin typeface="Segoe UI Light"/>
                <a:cs typeface="Segoe UI Light"/>
                <a:hlinkClick r:id="rId7"/>
              </a:rPr>
              <a:t>eoh</a:t>
            </a:r>
            <a:r>
              <a:rPr sz="1600" spc="4" dirty="0" smtClean="0">
                <a:latin typeface="Segoe UI Light"/>
                <a:cs typeface="Segoe UI Light"/>
                <a:hlinkClick r:id="rId7"/>
              </a:rPr>
              <a:t>@</a:t>
            </a:r>
            <a:r>
              <a:rPr sz="1600" spc="0" dirty="0" smtClean="0">
                <a:latin typeface="Segoe UI Light"/>
                <a:cs typeface="Segoe UI Light"/>
                <a:hlinkClick r:id="rId7"/>
              </a:rPr>
              <a:t>sj</a:t>
            </a:r>
            <a:r>
              <a:rPr sz="1600" spc="14" dirty="0" smtClean="0">
                <a:latin typeface="Segoe UI Light"/>
                <a:cs typeface="Segoe UI Light"/>
                <a:hlinkClick r:id="rId7"/>
              </a:rPr>
              <a:t>i</a:t>
            </a:r>
            <a:r>
              <a:rPr sz="1600" spc="0" dirty="0" smtClean="0">
                <a:latin typeface="Segoe UI Light"/>
                <a:cs typeface="Segoe UI Light"/>
                <a:hlinkClick r:id="rId7"/>
              </a:rPr>
              <a:t>-i</a:t>
            </a:r>
            <a:r>
              <a:rPr sz="1600" spc="4" dirty="0" smtClean="0">
                <a:latin typeface="Segoe UI Light"/>
                <a:cs typeface="Segoe UI Light"/>
                <a:hlinkClick r:id="rId7"/>
              </a:rPr>
              <a:t>nt</a:t>
            </a:r>
            <a:r>
              <a:rPr sz="1600" spc="0" dirty="0" smtClean="0">
                <a:latin typeface="Segoe UI Light"/>
                <a:cs typeface="Segoe UI Light"/>
                <a:hlinkClick r:id="rId7"/>
              </a:rPr>
              <a:t>erna</a:t>
            </a:r>
            <a:r>
              <a:rPr sz="1600" spc="-4" dirty="0" smtClean="0">
                <a:latin typeface="Segoe UI Light"/>
                <a:cs typeface="Segoe UI Light"/>
                <a:hlinkClick r:id="rId7"/>
              </a:rPr>
              <a:t>t</a:t>
            </a:r>
            <a:r>
              <a:rPr sz="1600" spc="0" dirty="0" smtClean="0">
                <a:latin typeface="Segoe UI Light"/>
                <a:cs typeface="Segoe UI Light"/>
                <a:hlinkClick r:id="rId7"/>
              </a:rPr>
              <a:t>i</a:t>
            </a:r>
            <a:r>
              <a:rPr sz="1600" spc="9" dirty="0" smtClean="0">
                <a:latin typeface="Segoe UI Light"/>
                <a:cs typeface="Segoe UI Light"/>
                <a:hlinkClick r:id="rId7"/>
              </a:rPr>
              <a:t>o</a:t>
            </a:r>
            <a:r>
              <a:rPr sz="1600" spc="0" dirty="0" smtClean="0">
                <a:latin typeface="Segoe UI Light"/>
                <a:cs typeface="Segoe UI Light"/>
                <a:hlinkClick r:id="rId7"/>
              </a:rPr>
              <a:t>nal.</a:t>
            </a:r>
            <a:r>
              <a:rPr sz="1600" spc="9" dirty="0" smtClean="0">
                <a:latin typeface="Segoe UI Light"/>
                <a:cs typeface="Segoe UI Light"/>
                <a:hlinkClick r:id="rId7"/>
              </a:rPr>
              <a:t>e</a:t>
            </a:r>
            <a:r>
              <a:rPr sz="1600" spc="4" dirty="0" smtClean="0">
                <a:latin typeface="Segoe UI Light"/>
                <a:cs typeface="Segoe UI Light"/>
                <a:hlinkClick r:id="rId7"/>
              </a:rPr>
              <a:t>d</a:t>
            </a:r>
            <a:r>
              <a:rPr sz="1600" spc="0" dirty="0" smtClean="0">
                <a:latin typeface="Segoe UI Light"/>
                <a:cs typeface="Segoe UI Light"/>
                <a:hlinkClick r:id="rId7"/>
              </a:rPr>
              <a:t>u.my</a:t>
            </a:r>
            <a:endParaRPr sz="1600" dirty="0">
              <a:latin typeface="Segoe UI Light"/>
              <a:cs typeface="Segoe UI Light"/>
            </a:endParaRPr>
          </a:p>
          <a:p>
            <a:pPr marL="12700" marR="30403">
              <a:lnSpc>
                <a:spcPts val="1920"/>
              </a:lnSpc>
            </a:pPr>
            <a:r>
              <a:rPr sz="1600" spc="0" dirty="0" smtClean="0">
                <a:latin typeface="Segoe UI Light"/>
                <a:cs typeface="Segoe UI Light"/>
              </a:rPr>
              <a:t>Ad</a:t>
            </a:r>
            <a:r>
              <a:rPr sz="1600" spc="-4" dirty="0" smtClean="0">
                <a:latin typeface="Segoe UI Light"/>
                <a:cs typeface="Segoe UI Light"/>
              </a:rPr>
              <a:t>m</a:t>
            </a:r>
            <a:r>
              <a:rPr sz="1600" spc="0" dirty="0" smtClean="0">
                <a:latin typeface="Segoe UI Light"/>
                <a:cs typeface="Segoe UI Light"/>
              </a:rPr>
              <a:t>is</a:t>
            </a:r>
            <a:r>
              <a:rPr sz="1600" spc="4" dirty="0" smtClean="0">
                <a:latin typeface="Segoe UI Light"/>
                <a:cs typeface="Segoe UI Light"/>
              </a:rPr>
              <a:t>s</a:t>
            </a:r>
            <a:r>
              <a:rPr sz="1600" spc="0" dirty="0" smtClean="0">
                <a:latin typeface="Segoe UI Light"/>
                <a:cs typeface="Segoe UI Light"/>
              </a:rPr>
              <a:t>ion</a:t>
            </a:r>
            <a:r>
              <a:rPr sz="1600" spc="-38" dirty="0" smtClean="0">
                <a:latin typeface="Segoe UI Light"/>
                <a:cs typeface="Segoe UI Light"/>
              </a:rPr>
              <a:t> </a:t>
            </a:r>
            <a:r>
              <a:rPr sz="1600" spc="4" dirty="0" smtClean="0">
                <a:latin typeface="Segoe UI Light"/>
                <a:cs typeface="Segoe UI Light"/>
              </a:rPr>
              <a:t>E</a:t>
            </a:r>
            <a:r>
              <a:rPr sz="1600" spc="0" dirty="0" smtClean="0">
                <a:latin typeface="Segoe UI Light"/>
                <a:cs typeface="Segoe UI Light"/>
              </a:rPr>
              <a:t>n</a:t>
            </a:r>
            <a:r>
              <a:rPr sz="1600" spc="-9" dirty="0" smtClean="0">
                <a:latin typeface="Segoe UI Light"/>
                <a:cs typeface="Segoe UI Light"/>
              </a:rPr>
              <a:t>q</a:t>
            </a:r>
            <a:r>
              <a:rPr sz="1600" spc="0" dirty="0" smtClean="0">
                <a:latin typeface="Segoe UI Light"/>
                <a:cs typeface="Segoe UI Light"/>
              </a:rPr>
              <a:t>u</a:t>
            </a:r>
            <a:r>
              <a:rPr sz="1600" spc="-4" dirty="0" smtClean="0">
                <a:latin typeface="Segoe UI Light"/>
                <a:cs typeface="Segoe UI Light"/>
              </a:rPr>
              <a:t>i</a:t>
            </a:r>
            <a:r>
              <a:rPr sz="1600" spc="0" dirty="0" smtClean="0">
                <a:latin typeface="Segoe UI Light"/>
                <a:cs typeface="Segoe UI Light"/>
              </a:rPr>
              <a:t>ries:</a:t>
            </a:r>
            <a:r>
              <a:rPr sz="1600" spc="-28" dirty="0" smtClean="0">
                <a:latin typeface="Segoe UI Light"/>
                <a:cs typeface="Segoe UI Light"/>
              </a:rPr>
              <a:t> </a:t>
            </a:r>
            <a:r>
              <a:rPr lang="en-US" sz="1600" dirty="0">
                <a:latin typeface="Segoe UI Light" panose="020B0502040204020203" pitchFamily="34" charset="0"/>
                <a:cs typeface="Segoe UI Light" panose="020B0502040204020203" pitchFamily="34" charset="0"/>
                <a:hlinkClick r:id="rId8"/>
              </a:rPr>
              <a:t>enquiries@sji-international.edu.my</a:t>
            </a:r>
            <a:endParaRPr sz="1600" dirty="0">
              <a:latin typeface="Segoe UI Light" panose="020B0502040204020203" pitchFamily="34" charset="0"/>
              <a:cs typeface="Segoe UI Light" panose="020B0502040204020203" pitchFamily="34" charset="0"/>
            </a:endParaRPr>
          </a:p>
        </p:txBody>
      </p:sp>
      <p:sp>
        <p:nvSpPr>
          <p:cNvPr id="3" name="object 3"/>
          <p:cNvSpPr txBox="1"/>
          <p:nvPr/>
        </p:nvSpPr>
        <p:spPr>
          <a:xfrm>
            <a:off x="979424" y="6359658"/>
            <a:ext cx="2781785" cy="528821"/>
          </a:xfrm>
          <a:prstGeom prst="rect">
            <a:avLst/>
          </a:prstGeom>
        </p:spPr>
        <p:txBody>
          <a:bodyPr wrap="square" lIns="0" tIns="0" rIns="0" bIns="0" rtlCol="0">
            <a:noAutofit/>
          </a:bodyPr>
          <a:lstStyle/>
          <a:p>
            <a:pPr marL="12700" marR="34289">
              <a:lnSpc>
                <a:spcPts val="2014"/>
              </a:lnSpc>
              <a:spcBef>
                <a:spcPts val="100"/>
              </a:spcBef>
            </a:pPr>
            <a:r>
              <a:rPr sz="2700" b="1" spc="-50" baseline="1392" dirty="0" smtClean="0">
                <a:latin typeface="Segoe UI Semibold"/>
                <a:cs typeface="Segoe UI Semibold"/>
              </a:rPr>
              <a:t>W</a:t>
            </a:r>
            <a:r>
              <a:rPr sz="2700" b="1" spc="0" baseline="1392" dirty="0" smtClean="0">
                <a:latin typeface="Segoe UI Semibold"/>
                <a:cs typeface="Segoe UI Semibold"/>
              </a:rPr>
              <a:t>ebsi</a:t>
            </a:r>
            <a:r>
              <a:rPr sz="2700" b="1" spc="-19" baseline="1392" dirty="0" smtClean="0">
                <a:latin typeface="Segoe UI Semibold"/>
                <a:cs typeface="Segoe UI Semibold"/>
              </a:rPr>
              <a:t>t</a:t>
            </a:r>
            <a:r>
              <a:rPr sz="2700" b="1" spc="0" baseline="1392" dirty="0" smtClean="0">
                <a:latin typeface="Segoe UI Semibold"/>
                <a:cs typeface="Segoe UI Semibold"/>
              </a:rPr>
              <a:t>e</a:t>
            </a:r>
            <a:endParaRPr sz="1800" dirty="0">
              <a:latin typeface="Segoe UI Semibold"/>
              <a:cs typeface="Segoe UI Semibold"/>
            </a:endParaRPr>
          </a:p>
          <a:p>
            <a:pPr marL="12700">
              <a:lnSpc>
                <a:spcPts val="2150"/>
              </a:lnSpc>
              <a:spcBef>
                <a:spcPts val="6"/>
              </a:spcBef>
            </a:pPr>
            <a:r>
              <a:rPr sz="1800" spc="4" dirty="0" smtClean="0">
                <a:solidFill>
                  <a:srgbClr val="0462C1"/>
                </a:solidFill>
                <a:latin typeface="Segoe UI Light"/>
                <a:cs typeface="Segoe UI Light"/>
                <a:hlinkClick r:id="rId9"/>
              </a:rPr>
              <a:t>ww</a:t>
            </a:r>
            <a:r>
              <a:rPr sz="1800" spc="-125" dirty="0" smtClean="0">
                <a:solidFill>
                  <a:srgbClr val="0462C1"/>
                </a:solidFill>
                <a:latin typeface="Segoe UI Light"/>
                <a:cs typeface="Segoe UI Light"/>
                <a:hlinkClick r:id="rId9"/>
              </a:rPr>
              <a:t>w</a:t>
            </a:r>
            <a:r>
              <a:rPr sz="1800" spc="0" dirty="0" smtClean="0">
                <a:solidFill>
                  <a:srgbClr val="0462C1"/>
                </a:solidFill>
                <a:latin typeface="Segoe UI Light"/>
                <a:cs typeface="Segoe UI Light"/>
                <a:hlinkClick r:id="rId9"/>
              </a:rPr>
              <a:t>.</a:t>
            </a:r>
            <a:r>
              <a:rPr sz="1800" spc="-4" dirty="0" smtClean="0">
                <a:solidFill>
                  <a:srgbClr val="0462C1"/>
                </a:solidFill>
                <a:latin typeface="Segoe UI Light"/>
                <a:cs typeface="Segoe UI Light"/>
                <a:hlinkClick r:id="rId9"/>
              </a:rPr>
              <a:t>s</a:t>
            </a:r>
            <a:r>
              <a:rPr sz="1800" spc="0" dirty="0" smtClean="0">
                <a:solidFill>
                  <a:srgbClr val="0462C1"/>
                </a:solidFill>
                <a:latin typeface="Segoe UI Light"/>
                <a:cs typeface="Segoe UI Light"/>
                <a:hlinkClick r:id="rId9"/>
              </a:rPr>
              <a:t>j</a:t>
            </a:r>
            <a:r>
              <a:rPr sz="1800" spc="9" dirty="0" smtClean="0">
                <a:solidFill>
                  <a:srgbClr val="0462C1"/>
                </a:solidFill>
                <a:latin typeface="Segoe UI Light"/>
                <a:cs typeface="Segoe UI Light"/>
                <a:hlinkClick r:id="rId9"/>
              </a:rPr>
              <a:t>i</a:t>
            </a:r>
            <a:r>
              <a:rPr sz="1800" spc="4" dirty="0" smtClean="0">
                <a:solidFill>
                  <a:srgbClr val="0462C1"/>
                </a:solidFill>
                <a:latin typeface="Segoe UI Light"/>
                <a:cs typeface="Segoe UI Light"/>
                <a:hlinkClick r:id="rId9"/>
              </a:rPr>
              <a:t>-</a:t>
            </a:r>
            <a:r>
              <a:rPr sz="1800" spc="0" dirty="0" smtClean="0">
                <a:solidFill>
                  <a:srgbClr val="0462C1"/>
                </a:solidFill>
                <a:latin typeface="Segoe UI Light"/>
                <a:cs typeface="Segoe UI Light"/>
                <a:hlinkClick r:id="rId9"/>
              </a:rPr>
              <a:t>in</a:t>
            </a:r>
            <a:r>
              <a:rPr sz="1800" spc="4" dirty="0" smtClean="0">
                <a:solidFill>
                  <a:srgbClr val="0462C1"/>
                </a:solidFill>
                <a:latin typeface="Segoe UI Light"/>
                <a:cs typeface="Segoe UI Light"/>
                <a:hlinkClick r:id="rId9"/>
              </a:rPr>
              <a:t>t</a:t>
            </a:r>
            <a:r>
              <a:rPr sz="1800" spc="0" dirty="0" smtClean="0">
                <a:solidFill>
                  <a:srgbClr val="0462C1"/>
                </a:solidFill>
                <a:latin typeface="Segoe UI Light"/>
                <a:cs typeface="Segoe UI Light"/>
                <a:hlinkClick r:id="rId9"/>
              </a:rPr>
              <a:t>e</a:t>
            </a:r>
            <a:r>
              <a:rPr sz="1800" spc="4" dirty="0" smtClean="0">
                <a:solidFill>
                  <a:srgbClr val="0462C1"/>
                </a:solidFill>
                <a:latin typeface="Segoe UI Light"/>
                <a:cs typeface="Segoe UI Light"/>
                <a:hlinkClick r:id="rId9"/>
              </a:rPr>
              <a:t>r</a:t>
            </a:r>
            <a:r>
              <a:rPr sz="1800" spc="0" dirty="0" smtClean="0">
                <a:solidFill>
                  <a:srgbClr val="0462C1"/>
                </a:solidFill>
                <a:latin typeface="Segoe UI Light"/>
                <a:cs typeface="Segoe UI Light"/>
                <a:hlinkClick r:id="rId9"/>
              </a:rPr>
              <a:t>national.edu</a:t>
            </a:r>
            <a:r>
              <a:rPr sz="1800" spc="-4" dirty="0" smtClean="0">
                <a:solidFill>
                  <a:srgbClr val="0462C1"/>
                </a:solidFill>
                <a:latin typeface="Segoe UI Light"/>
                <a:cs typeface="Segoe UI Light"/>
                <a:hlinkClick r:id="rId9"/>
              </a:rPr>
              <a:t>.</a:t>
            </a:r>
            <a:r>
              <a:rPr sz="1800" spc="0" dirty="0" smtClean="0">
                <a:solidFill>
                  <a:srgbClr val="0462C1"/>
                </a:solidFill>
                <a:latin typeface="Segoe UI Light"/>
                <a:cs typeface="Segoe UI Light"/>
                <a:hlinkClick r:id="rId9"/>
              </a:rPr>
              <a:t>my</a:t>
            </a:r>
            <a:endParaRPr sz="1800" dirty="0">
              <a:latin typeface="Segoe UI Light"/>
              <a:cs typeface="Segoe UI Light"/>
            </a:endParaRPr>
          </a:p>
        </p:txBody>
      </p:sp>
      <p:sp>
        <p:nvSpPr>
          <p:cNvPr id="2" name="object 2"/>
          <p:cNvSpPr txBox="1"/>
          <p:nvPr/>
        </p:nvSpPr>
        <p:spPr>
          <a:xfrm>
            <a:off x="979424" y="7389881"/>
            <a:ext cx="2472598" cy="528319"/>
          </a:xfrm>
          <a:prstGeom prst="rect">
            <a:avLst/>
          </a:prstGeom>
        </p:spPr>
        <p:txBody>
          <a:bodyPr wrap="square" lIns="0" tIns="0" rIns="0" bIns="0" rtlCol="0">
            <a:noAutofit/>
          </a:bodyPr>
          <a:lstStyle/>
          <a:p>
            <a:pPr marL="12700" marR="34289">
              <a:lnSpc>
                <a:spcPts val="2010"/>
              </a:lnSpc>
              <a:spcBef>
                <a:spcPts val="100"/>
              </a:spcBef>
            </a:pPr>
            <a:r>
              <a:rPr sz="2700" b="1" spc="-64" baseline="1392" dirty="0" smtClean="0">
                <a:latin typeface="Segoe UI Semibold"/>
                <a:cs typeface="Segoe UI Semibold"/>
              </a:rPr>
              <a:t>F</a:t>
            </a:r>
            <a:r>
              <a:rPr sz="2700" b="1" spc="0" baseline="1392" dirty="0" smtClean="0">
                <a:latin typeface="Segoe UI Semibold"/>
                <a:cs typeface="Segoe UI Semibold"/>
              </a:rPr>
              <a:t>ac</a:t>
            </a:r>
            <a:r>
              <a:rPr sz="2700" b="1" spc="4" baseline="1392" dirty="0" smtClean="0">
                <a:latin typeface="Segoe UI Semibold"/>
                <a:cs typeface="Segoe UI Semibold"/>
              </a:rPr>
              <a:t>e</a:t>
            </a:r>
            <a:r>
              <a:rPr sz="2700" b="1" spc="0" baseline="1392" dirty="0" smtClean="0">
                <a:latin typeface="Segoe UI Semibold"/>
                <a:cs typeface="Segoe UI Semibold"/>
              </a:rPr>
              <a:t>bo</a:t>
            </a:r>
            <a:r>
              <a:rPr sz="2700" b="1" spc="4" baseline="1392" dirty="0" smtClean="0">
                <a:latin typeface="Segoe UI Semibold"/>
                <a:cs typeface="Segoe UI Semibold"/>
              </a:rPr>
              <a:t>o</a:t>
            </a:r>
            <a:r>
              <a:rPr sz="2700" b="1" spc="0" baseline="1392" dirty="0" smtClean="0">
                <a:latin typeface="Segoe UI Semibold"/>
                <a:cs typeface="Segoe UI Semibold"/>
              </a:rPr>
              <a:t>k</a:t>
            </a:r>
            <a:endParaRPr sz="1800" dirty="0">
              <a:latin typeface="Segoe UI Semibold"/>
              <a:cs typeface="Segoe UI Semibold"/>
            </a:endParaRPr>
          </a:p>
          <a:p>
            <a:pPr marL="12700">
              <a:lnSpc>
                <a:spcPts val="2150"/>
              </a:lnSpc>
              <a:spcBef>
                <a:spcPts val="6"/>
              </a:spcBef>
            </a:pPr>
            <a:r>
              <a:rPr sz="1800" u="heavy" spc="4" dirty="0" smtClean="0">
                <a:solidFill>
                  <a:srgbClr val="0462C1"/>
                </a:solidFill>
                <a:latin typeface="Segoe UI Light"/>
                <a:cs typeface="Segoe UI Light"/>
                <a:hlinkClick r:id="rId10"/>
              </a:rPr>
              <a:t>ww</a:t>
            </a:r>
            <a:r>
              <a:rPr sz="1800" u="heavy" spc="-125" dirty="0" smtClean="0">
                <a:solidFill>
                  <a:srgbClr val="0462C1"/>
                </a:solidFill>
                <a:latin typeface="Segoe UI Light"/>
                <a:cs typeface="Segoe UI Light"/>
                <a:hlinkClick r:id="rId10"/>
              </a:rPr>
              <a:t>w</a:t>
            </a:r>
            <a:r>
              <a:rPr sz="1800" u="heavy" spc="0" dirty="0" smtClean="0">
                <a:solidFill>
                  <a:srgbClr val="0462C1"/>
                </a:solidFill>
                <a:latin typeface="Segoe UI Light"/>
                <a:cs typeface="Segoe UI Light"/>
                <a:hlinkClick r:id="rId10"/>
              </a:rPr>
              <a:t>.</a:t>
            </a:r>
            <a:r>
              <a:rPr sz="1800" u="heavy" spc="-9" dirty="0" smtClean="0">
                <a:solidFill>
                  <a:srgbClr val="0462C1"/>
                </a:solidFill>
                <a:latin typeface="Segoe UI Light"/>
                <a:cs typeface="Segoe UI Light"/>
                <a:hlinkClick r:id="rId10"/>
              </a:rPr>
              <a:t>f</a:t>
            </a:r>
            <a:r>
              <a:rPr sz="1800" u="heavy" spc="0" dirty="0" smtClean="0">
                <a:solidFill>
                  <a:srgbClr val="0462C1"/>
                </a:solidFill>
                <a:latin typeface="Segoe UI Light"/>
                <a:cs typeface="Segoe UI Light"/>
                <a:hlinkClick r:id="rId10"/>
              </a:rPr>
              <a:t>ac</a:t>
            </a:r>
            <a:r>
              <a:rPr sz="1800" u="heavy" spc="4" dirty="0" smtClean="0">
                <a:solidFill>
                  <a:srgbClr val="0462C1"/>
                </a:solidFill>
                <a:latin typeface="Segoe UI Light"/>
                <a:cs typeface="Segoe UI Light"/>
                <a:hlinkClick r:id="rId10"/>
              </a:rPr>
              <a:t>e</a:t>
            </a:r>
            <a:r>
              <a:rPr sz="1800" u="heavy" spc="0" dirty="0" smtClean="0">
                <a:solidFill>
                  <a:srgbClr val="0462C1"/>
                </a:solidFill>
                <a:latin typeface="Segoe UI Light"/>
                <a:cs typeface="Segoe UI Light"/>
                <a:hlinkClick r:id="rId10"/>
              </a:rPr>
              <a:t>book.com/S</a:t>
            </a:r>
            <a:r>
              <a:rPr sz="1800" u="heavy" spc="4" dirty="0" smtClean="0">
                <a:solidFill>
                  <a:srgbClr val="0462C1"/>
                </a:solidFill>
                <a:latin typeface="Segoe UI Light"/>
                <a:cs typeface="Segoe UI Light"/>
                <a:hlinkClick r:id="rId10"/>
              </a:rPr>
              <a:t>J</a:t>
            </a:r>
            <a:r>
              <a:rPr sz="1800" u="heavy" spc="0" dirty="0" smtClean="0">
                <a:solidFill>
                  <a:srgbClr val="0462C1"/>
                </a:solidFill>
                <a:latin typeface="Segoe UI Light"/>
                <a:cs typeface="Segoe UI Light"/>
                <a:hlinkClick r:id="rId10"/>
              </a:rPr>
              <a:t>IIM</a:t>
            </a:r>
            <a:endParaRPr sz="1800" dirty="0">
              <a:latin typeface="Segoe UI Light"/>
              <a:cs typeface="Segoe UI Light"/>
            </a:endParaRPr>
          </a:p>
        </p:txBody>
      </p:sp>
      <p:sp>
        <p:nvSpPr>
          <p:cNvPr id="10" name="object 3"/>
          <p:cNvSpPr txBox="1"/>
          <p:nvPr/>
        </p:nvSpPr>
        <p:spPr>
          <a:xfrm>
            <a:off x="1001471" y="1122697"/>
            <a:ext cx="4998314" cy="2089449"/>
          </a:xfrm>
          <a:prstGeom prst="rect">
            <a:avLst/>
          </a:prstGeom>
        </p:spPr>
        <p:txBody>
          <a:bodyPr wrap="square" lIns="0" tIns="0" rIns="0" bIns="0" rtlCol="0">
            <a:noAutofit/>
          </a:bodyPr>
          <a:lstStyle/>
          <a:p>
            <a:pPr marL="12700">
              <a:lnSpc>
                <a:spcPts val="2010"/>
              </a:lnSpc>
              <a:spcBef>
                <a:spcPts val="100"/>
              </a:spcBef>
            </a:pPr>
            <a:r>
              <a:rPr lang="en-US" b="1" dirty="0" smtClean="0">
                <a:latin typeface="Segoe UI Light" panose="020B0502040204020203" pitchFamily="34" charset="0"/>
                <a:cs typeface="Segoe UI Light" panose="020B0502040204020203" pitchFamily="34" charset="0"/>
              </a:rPr>
              <a:t>School Address</a:t>
            </a:r>
          </a:p>
          <a:p>
            <a:pPr marL="12700">
              <a:lnSpc>
                <a:spcPts val="2010"/>
              </a:lnSpc>
              <a:spcBef>
                <a:spcPts val="100"/>
              </a:spcBef>
            </a:pPr>
            <a:r>
              <a:rPr lang="en-US" dirty="0" smtClean="0">
                <a:latin typeface="Segoe UI Light" panose="020B0502040204020203" pitchFamily="34" charset="0"/>
                <a:cs typeface="Segoe UI Light" panose="020B0502040204020203" pitchFamily="34" charset="0"/>
              </a:rPr>
              <a:t>St Joseph’s Institution International School Malaysia (PJ Tropicana Campus)</a:t>
            </a:r>
          </a:p>
          <a:p>
            <a:pPr marL="12700">
              <a:lnSpc>
                <a:spcPts val="2010"/>
              </a:lnSpc>
              <a:spcBef>
                <a:spcPts val="100"/>
              </a:spcBef>
            </a:pPr>
            <a:endParaRPr lang="en-US" dirty="0" smtClean="0">
              <a:latin typeface="Segoe UI Light" panose="020B0502040204020203" pitchFamily="34" charset="0"/>
              <a:cs typeface="Segoe UI Light" panose="020B0502040204020203" pitchFamily="34" charset="0"/>
            </a:endParaRPr>
          </a:p>
          <a:p>
            <a:pPr marL="12700">
              <a:lnSpc>
                <a:spcPts val="2010"/>
              </a:lnSpc>
              <a:spcBef>
                <a:spcPts val="100"/>
              </a:spcBef>
            </a:pPr>
            <a:r>
              <a:rPr lang="en-US" dirty="0">
                <a:latin typeface="Segoe UI Light" panose="020B0502040204020203" pitchFamily="34" charset="0"/>
                <a:cs typeface="Segoe UI Light" panose="020B0502040204020203" pitchFamily="34" charset="0"/>
              </a:rPr>
              <a:t>No.1, </a:t>
            </a:r>
            <a:r>
              <a:rPr lang="en-US" dirty="0" err="1">
                <a:latin typeface="Segoe UI Light" panose="020B0502040204020203" pitchFamily="34" charset="0"/>
                <a:cs typeface="Segoe UI Light" panose="020B0502040204020203" pitchFamily="34" charset="0"/>
              </a:rPr>
              <a:t>Jalan</a:t>
            </a:r>
            <a:r>
              <a:rPr lang="en-US" dirty="0">
                <a:latin typeface="Segoe UI Light" panose="020B0502040204020203" pitchFamily="34" charset="0"/>
                <a:cs typeface="Segoe UI Light" panose="020B0502040204020203" pitchFamily="34" charset="0"/>
              </a:rPr>
              <a:t> PJU 3/13, </a:t>
            </a:r>
          </a:p>
          <a:p>
            <a:pPr marL="12700">
              <a:lnSpc>
                <a:spcPts val="2010"/>
              </a:lnSpc>
              <a:spcBef>
                <a:spcPts val="100"/>
              </a:spcBef>
            </a:pPr>
            <a:r>
              <a:rPr lang="en-US" dirty="0">
                <a:latin typeface="Segoe UI Light" panose="020B0502040204020203" pitchFamily="34" charset="0"/>
                <a:cs typeface="Segoe UI Light" panose="020B0502040204020203" pitchFamily="34" charset="0"/>
              </a:rPr>
              <a:t>47100 </a:t>
            </a:r>
            <a:r>
              <a:rPr lang="en-US" dirty="0" err="1">
                <a:latin typeface="Segoe UI Light" panose="020B0502040204020203" pitchFamily="34" charset="0"/>
                <a:cs typeface="Segoe UI Light" panose="020B0502040204020203" pitchFamily="34" charset="0"/>
              </a:rPr>
              <a:t>Petaling</a:t>
            </a:r>
            <a:r>
              <a:rPr lang="en-US" dirty="0">
                <a:latin typeface="Segoe UI Light" panose="020B0502040204020203" pitchFamily="34" charset="0"/>
                <a:cs typeface="Segoe UI Light" panose="020B0502040204020203" pitchFamily="34" charset="0"/>
              </a:rPr>
              <a:t> Jaya, </a:t>
            </a:r>
          </a:p>
          <a:p>
            <a:pPr marL="12700">
              <a:lnSpc>
                <a:spcPts val="2010"/>
              </a:lnSpc>
              <a:spcBef>
                <a:spcPts val="100"/>
              </a:spcBef>
            </a:pPr>
            <a:r>
              <a:rPr lang="en-US" dirty="0">
                <a:latin typeface="Segoe UI Light" panose="020B0502040204020203" pitchFamily="34" charset="0"/>
                <a:cs typeface="Segoe UI Light" panose="020B0502040204020203" pitchFamily="34" charset="0"/>
              </a:rPr>
              <a:t>Selangor </a:t>
            </a:r>
            <a:r>
              <a:rPr lang="en-US" dirty="0" err="1">
                <a:latin typeface="Segoe UI Light" panose="020B0502040204020203" pitchFamily="34" charset="0"/>
                <a:cs typeface="Segoe UI Light" panose="020B0502040204020203" pitchFamily="34" charset="0"/>
              </a:rPr>
              <a:t>Darul</a:t>
            </a:r>
            <a:r>
              <a:rPr lang="en-US" dirty="0">
                <a:latin typeface="Segoe UI Light" panose="020B0502040204020203" pitchFamily="34" charset="0"/>
                <a:cs typeface="Segoe UI Light" panose="020B0502040204020203" pitchFamily="34" charset="0"/>
              </a:rPr>
              <a:t> Ehsan,</a:t>
            </a:r>
          </a:p>
          <a:p>
            <a:pPr marL="12700">
              <a:lnSpc>
                <a:spcPts val="2010"/>
              </a:lnSpc>
              <a:spcBef>
                <a:spcPts val="100"/>
              </a:spcBef>
            </a:pPr>
            <a:r>
              <a:rPr lang="en-US" dirty="0">
                <a:latin typeface="Segoe UI Light" panose="020B0502040204020203" pitchFamily="34" charset="0"/>
                <a:cs typeface="Segoe UI Light" panose="020B0502040204020203" pitchFamily="34" charset="0"/>
              </a:rPr>
              <a:t>Malaysia</a:t>
            </a:r>
            <a:r>
              <a:rPr lang="en-US" sz="1600" dirty="0" smtClean="0">
                <a:latin typeface="Segoe UI Light" panose="020B0502040204020203" pitchFamily="34" charset="0"/>
                <a:cs typeface="Segoe UI Light" panose="020B0502040204020203" pitchFamily="34" charset="0"/>
              </a:rPr>
              <a:t>.</a:t>
            </a:r>
            <a:endParaRPr sz="1600" dirty="0">
              <a:latin typeface="Segoe UI Light"/>
              <a:cs typeface="Segoe UI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bject 27"/>
          <p:cNvSpPr/>
          <p:nvPr/>
        </p:nvSpPr>
        <p:spPr>
          <a:xfrm>
            <a:off x="0" y="4344923"/>
            <a:ext cx="3429000" cy="5561076"/>
          </a:xfrm>
          <a:prstGeom prst="rect">
            <a:avLst/>
          </a:prstGeom>
          <a:blipFill>
            <a:blip r:embed="rId2" cstate="print"/>
            <a:stretch>
              <a:fillRect/>
            </a:stretch>
          </a:blipFill>
        </p:spPr>
        <p:txBody>
          <a:bodyPr wrap="square" lIns="0" tIns="0" rIns="0" bIns="0" rtlCol="0">
            <a:noAutofit/>
          </a:bodyPr>
          <a:lstStyle/>
          <a:p>
            <a:endParaRPr/>
          </a:p>
        </p:txBody>
      </p:sp>
      <p:sp>
        <p:nvSpPr>
          <p:cNvPr id="26" name="object 26"/>
          <p:cNvSpPr/>
          <p:nvPr/>
        </p:nvSpPr>
        <p:spPr>
          <a:xfrm>
            <a:off x="2798318" y="606298"/>
            <a:ext cx="1419986" cy="286511"/>
          </a:xfrm>
          <a:prstGeom prst="rect">
            <a:avLst/>
          </a:prstGeom>
          <a:blipFill>
            <a:blip r:embed="rId3" cstate="print"/>
            <a:stretch>
              <a:fillRect/>
            </a:stretch>
          </a:blipFill>
        </p:spPr>
        <p:txBody>
          <a:bodyPr wrap="square" lIns="0" tIns="0" rIns="0" bIns="0" rtlCol="0">
            <a:noAutofit/>
          </a:bodyPr>
          <a:lstStyle/>
          <a:p>
            <a:endParaRPr/>
          </a:p>
        </p:txBody>
      </p:sp>
      <p:sp>
        <p:nvSpPr>
          <p:cNvPr id="25" name="object 25"/>
          <p:cNvSpPr txBox="1"/>
          <p:nvPr/>
        </p:nvSpPr>
        <p:spPr>
          <a:xfrm>
            <a:off x="1091285" y="1690389"/>
            <a:ext cx="269417" cy="228092"/>
          </a:xfrm>
          <a:prstGeom prst="rect">
            <a:avLst/>
          </a:prstGeom>
        </p:spPr>
        <p:txBody>
          <a:bodyPr wrap="square" lIns="0" tIns="0" rIns="0" bIns="0" rtlCol="0">
            <a:noAutofit/>
          </a:bodyPr>
          <a:lstStyle/>
          <a:p>
            <a:pPr marL="12700">
              <a:lnSpc>
                <a:spcPts val="1795"/>
              </a:lnSpc>
              <a:spcBef>
                <a:spcPts val="89"/>
              </a:spcBef>
            </a:pPr>
            <a:r>
              <a:rPr sz="2400" spc="-4" baseline="1566" dirty="0" smtClean="0">
                <a:latin typeface="Segoe UI Light"/>
                <a:cs typeface="Segoe UI Light"/>
              </a:rPr>
              <a:t>P3</a:t>
            </a:r>
            <a:endParaRPr sz="1600">
              <a:latin typeface="Segoe UI Light"/>
              <a:cs typeface="Segoe UI Light"/>
            </a:endParaRPr>
          </a:p>
        </p:txBody>
      </p:sp>
      <p:sp>
        <p:nvSpPr>
          <p:cNvPr id="24" name="object 24"/>
          <p:cNvSpPr txBox="1"/>
          <p:nvPr/>
        </p:nvSpPr>
        <p:spPr>
          <a:xfrm>
            <a:off x="2005964" y="1690389"/>
            <a:ext cx="688257" cy="228092"/>
          </a:xfrm>
          <a:prstGeom prst="rect">
            <a:avLst/>
          </a:prstGeom>
        </p:spPr>
        <p:txBody>
          <a:bodyPr wrap="square" lIns="0" tIns="0" rIns="0" bIns="0" rtlCol="0">
            <a:noAutofit/>
          </a:bodyPr>
          <a:lstStyle/>
          <a:p>
            <a:pPr marL="12700">
              <a:lnSpc>
                <a:spcPts val="1795"/>
              </a:lnSpc>
              <a:spcBef>
                <a:spcPts val="89"/>
              </a:spcBef>
            </a:pPr>
            <a:r>
              <a:rPr sz="2400" spc="0" baseline="1566" dirty="0" smtClean="0">
                <a:latin typeface="Segoe UI Light"/>
                <a:cs typeface="Segoe UI Light"/>
              </a:rPr>
              <a:t>Mis</a:t>
            </a:r>
            <a:r>
              <a:rPr sz="2400" spc="4" baseline="1566" dirty="0" smtClean="0">
                <a:latin typeface="Segoe UI Light"/>
                <a:cs typeface="Segoe UI Light"/>
              </a:rPr>
              <a:t>s</a:t>
            </a:r>
            <a:r>
              <a:rPr sz="2400" spc="0" baseline="1566" dirty="0" smtClean="0">
                <a:latin typeface="Segoe UI Light"/>
                <a:cs typeface="Segoe UI Light"/>
              </a:rPr>
              <a:t>ion</a:t>
            </a:r>
            <a:endParaRPr sz="1600">
              <a:latin typeface="Segoe UI Light"/>
              <a:cs typeface="Segoe UI Light"/>
            </a:endParaRPr>
          </a:p>
        </p:txBody>
      </p:sp>
      <p:sp>
        <p:nvSpPr>
          <p:cNvPr id="23" name="object 23"/>
          <p:cNvSpPr txBox="1"/>
          <p:nvPr/>
        </p:nvSpPr>
        <p:spPr>
          <a:xfrm>
            <a:off x="1091285" y="2178323"/>
            <a:ext cx="269417" cy="228092"/>
          </a:xfrm>
          <a:prstGeom prst="rect">
            <a:avLst/>
          </a:prstGeom>
        </p:spPr>
        <p:txBody>
          <a:bodyPr wrap="square" lIns="0" tIns="0" rIns="0" bIns="0" rtlCol="0">
            <a:noAutofit/>
          </a:bodyPr>
          <a:lstStyle/>
          <a:p>
            <a:pPr marL="12700">
              <a:lnSpc>
                <a:spcPts val="1795"/>
              </a:lnSpc>
              <a:spcBef>
                <a:spcPts val="89"/>
              </a:spcBef>
            </a:pPr>
            <a:r>
              <a:rPr sz="2400" spc="-4" baseline="1566" dirty="0" smtClean="0">
                <a:latin typeface="Segoe UI Light"/>
                <a:cs typeface="Segoe UI Light"/>
              </a:rPr>
              <a:t>P4</a:t>
            </a:r>
            <a:endParaRPr sz="1600">
              <a:latin typeface="Segoe UI Light"/>
              <a:cs typeface="Segoe UI Light"/>
            </a:endParaRPr>
          </a:p>
        </p:txBody>
      </p:sp>
      <p:sp>
        <p:nvSpPr>
          <p:cNvPr id="22" name="object 22"/>
          <p:cNvSpPr txBox="1"/>
          <p:nvPr/>
        </p:nvSpPr>
        <p:spPr>
          <a:xfrm>
            <a:off x="2005964" y="2178323"/>
            <a:ext cx="2174128" cy="228092"/>
          </a:xfrm>
          <a:prstGeom prst="rect">
            <a:avLst/>
          </a:prstGeom>
        </p:spPr>
        <p:txBody>
          <a:bodyPr wrap="square" lIns="0" tIns="0" rIns="0" bIns="0" rtlCol="0">
            <a:noAutofit/>
          </a:bodyPr>
          <a:lstStyle/>
          <a:p>
            <a:pPr marL="12700">
              <a:lnSpc>
                <a:spcPts val="1795"/>
              </a:lnSpc>
              <a:spcBef>
                <a:spcPts val="89"/>
              </a:spcBef>
            </a:pPr>
            <a:r>
              <a:rPr sz="2400" spc="0" baseline="1566" dirty="0" smtClean="0">
                <a:latin typeface="Segoe UI Light"/>
                <a:cs typeface="Segoe UI Light"/>
              </a:rPr>
              <a:t>Le</a:t>
            </a:r>
            <a:r>
              <a:rPr sz="2400" spc="-4" baseline="1566" dirty="0" smtClean="0">
                <a:latin typeface="Segoe UI Light"/>
                <a:cs typeface="Segoe UI Light"/>
              </a:rPr>
              <a:t>tt</a:t>
            </a:r>
            <a:r>
              <a:rPr sz="2400" spc="0" baseline="1566" dirty="0" smtClean="0">
                <a:latin typeface="Segoe UI Light"/>
                <a:cs typeface="Segoe UI Light"/>
              </a:rPr>
              <a:t>er</a:t>
            </a:r>
            <a:r>
              <a:rPr sz="2400" spc="-3" baseline="1566" dirty="0" smtClean="0">
                <a:latin typeface="Segoe UI Light"/>
                <a:cs typeface="Segoe UI Light"/>
              </a:rPr>
              <a:t> </a:t>
            </a:r>
            <a:r>
              <a:rPr sz="2400" spc="0" baseline="1566" dirty="0" smtClean="0">
                <a:latin typeface="Segoe UI Light"/>
                <a:cs typeface="Segoe UI Light"/>
              </a:rPr>
              <a:t>f</a:t>
            </a:r>
            <a:r>
              <a:rPr sz="2400" spc="-29" baseline="1566" dirty="0" smtClean="0">
                <a:latin typeface="Segoe UI Light"/>
                <a:cs typeface="Segoe UI Light"/>
              </a:rPr>
              <a:t>r</a:t>
            </a:r>
            <a:r>
              <a:rPr sz="2400" spc="4" baseline="1566" dirty="0" smtClean="0">
                <a:latin typeface="Segoe UI Light"/>
                <a:cs typeface="Segoe UI Light"/>
              </a:rPr>
              <a:t>o</a:t>
            </a:r>
            <a:r>
              <a:rPr sz="2400" spc="0" baseline="1566" dirty="0" smtClean="0">
                <a:latin typeface="Segoe UI Light"/>
                <a:cs typeface="Segoe UI Light"/>
              </a:rPr>
              <a:t>m</a:t>
            </a:r>
            <a:r>
              <a:rPr sz="2400" spc="-31" baseline="1566" dirty="0" smtClean="0">
                <a:latin typeface="Segoe UI Light"/>
                <a:cs typeface="Segoe UI Light"/>
              </a:rPr>
              <a:t> </a:t>
            </a:r>
            <a:r>
              <a:rPr sz="2400" spc="-4" baseline="1566" dirty="0" smtClean="0">
                <a:latin typeface="Segoe UI Light"/>
                <a:cs typeface="Segoe UI Light"/>
              </a:rPr>
              <a:t>t</a:t>
            </a:r>
            <a:r>
              <a:rPr sz="2400" spc="0" baseline="1566" dirty="0" smtClean="0">
                <a:latin typeface="Segoe UI Light"/>
                <a:cs typeface="Segoe UI Light"/>
              </a:rPr>
              <a:t>he</a:t>
            </a:r>
            <a:r>
              <a:rPr sz="2400" spc="3" baseline="1566" dirty="0" smtClean="0">
                <a:latin typeface="Segoe UI Light"/>
                <a:cs typeface="Segoe UI Light"/>
              </a:rPr>
              <a:t> </a:t>
            </a:r>
            <a:r>
              <a:rPr sz="2400" spc="0" baseline="1566" dirty="0" smtClean="0">
                <a:latin typeface="Segoe UI Light"/>
                <a:cs typeface="Segoe UI Light"/>
              </a:rPr>
              <a:t>Princi</a:t>
            </a:r>
            <a:r>
              <a:rPr sz="2400" spc="-9" baseline="1566" dirty="0" smtClean="0">
                <a:latin typeface="Segoe UI Light"/>
                <a:cs typeface="Segoe UI Light"/>
              </a:rPr>
              <a:t>p</a:t>
            </a:r>
            <a:r>
              <a:rPr sz="2400" spc="4" baseline="1566" dirty="0" smtClean="0">
                <a:latin typeface="Segoe UI Light"/>
                <a:cs typeface="Segoe UI Light"/>
              </a:rPr>
              <a:t>a</a:t>
            </a:r>
            <a:r>
              <a:rPr sz="2400" spc="0" baseline="1566" dirty="0" smtClean="0">
                <a:latin typeface="Segoe UI Light"/>
                <a:cs typeface="Segoe UI Light"/>
              </a:rPr>
              <a:t>ls</a:t>
            </a:r>
            <a:endParaRPr sz="1600">
              <a:latin typeface="Segoe UI Light"/>
              <a:cs typeface="Segoe UI Light"/>
            </a:endParaRPr>
          </a:p>
        </p:txBody>
      </p:sp>
      <p:sp>
        <p:nvSpPr>
          <p:cNvPr id="21" name="object 21"/>
          <p:cNvSpPr txBox="1"/>
          <p:nvPr/>
        </p:nvSpPr>
        <p:spPr>
          <a:xfrm>
            <a:off x="1091285" y="2666003"/>
            <a:ext cx="269417" cy="228092"/>
          </a:xfrm>
          <a:prstGeom prst="rect">
            <a:avLst/>
          </a:prstGeom>
        </p:spPr>
        <p:txBody>
          <a:bodyPr wrap="square" lIns="0" tIns="0" rIns="0" bIns="0" rtlCol="0">
            <a:noAutofit/>
          </a:bodyPr>
          <a:lstStyle/>
          <a:p>
            <a:pPr marL="12700">
              <a:lnSpc>
                <a:spcPts val="1795"/>
              </a:lnSpc>
              <a:spcBef>
                <a:spcPts val="89"/>
              </a:spcBef>
            </a:pPr>
            <a:r>
              <a:rPr sz="2400" spc="-4" baseline="1566" dirty="0" smtClean="0">
                <a:latin typeface="Segoe UI Light"/>
                <a:cs typeface="Segoe UI Light"/>
              </a:rPr>
              <a:t>P5</a:t>
            </a:r>
            <a:endParaRPr sz="1600">
              <a:latin typeface="Segoe UI Light"/>
              <a:cs typeface="Segoe UI Light"/>
            </a:endParaRPr>
          </a:p>
        </p:txBody>
      </p:sp>
      <p:sp>
        <p:nvSpPr>
          <p:cNvPr id="20" name="object 20"/>
          <p:cNvSpPr txBox="1"/>
          <p:nvPr/>
        </p:nvSpPr>
        <p:spPr>
          <a:xfrm>
            <a:off x="2005964" y="2666003"/>
            <a:ext cx="947351" cy="228092"/>
          </a:xfrm>
          <a:prstGeom prst="rect">
            <a:avLst/>
          </a:prstGeom>
        </p:spPr>
        <p:txBody>
          <a:bodyPr wrap="square" lIns="0" tIns="0" rIns="0" bIns="0" rtlCol="0">
            <a:noAutofit/>
          </a:bodyPr>
          <a:lstStyle/>
          <a:p>
            <a:pPr marL="12700">
              <a:lnSpc>
                <a:spcPts val="1795"/>
              </a:lnSpc>
              <a:spcBef>
                <a:spcPts val="89"/>
              </a:spcBef>
            </a:pPr>
            <a:r>
              <a:rPr sz="2400" spc="0" baseline="1566" dirty="0" smtClean="0">
                <a:latin typeface="Segoe UI Light"/>
                <a:cs typeface="Segoe UI Light"/>
              </a:rPr>
              <a:t>Our</a:t>
            </a:r>
            <a:r>
              <a:rPr sz="2400" spc="-25" baseline="1566" dirty="0" smtClean="0">
                <a:latin typeface="Segoe UI Light"/>
                <a:cs typeface="Segoe UI Light"/>
              </a:rPr>
              <a:t> </a:t>
            </a:r>
            <a:r>
              <a:rPr sz="2400" spc="0" baseline="1566" dirty="0" smtClean="0">
                <a:latin typeface="Segoe UI Light"/>
                <a:cs typeface="Segoe UI Light"/>
              </a:rPr>
              <a:t>Vision</a:t>
            </a:r>
            <a:endParaRPr sz="1600">
              <a:latin typeface="Segoe UI Light"/>
              <a:cs typeface="Segoe UI Light"/>
            </a:endParaRPr>
          </a:p>
        </p:txBody>
      </p:sp>
      <p:sp>
        <p:nvSpPr>
          <p:cNvPr id="19" name="object 19"/>
          <p:cNvSpPr txBox="1"/>
          <p:nvPr/>
        </p:nvSpPr>
        <p:spPr>
          <a:xfrm>
            <a:off x="1091285" y="3153683"/>
            <a:ext cx="269417" cy="228092"/>
          </a:xfrm>
          <a:prstGeom prst="rect">
            <a:avLst/>
          </a:prstGeom>
        </p:spPr>
        <p:txBody>
          <a:bodyPr wrap="square" lIns="0" tIns="0" rIns="0" bIns="0" rtlCol="0">
            <a:noAutofit/>
          </a:bodyPr>
          <a:lstStyle/>
          <a:p>
            <a:pPr marL="12700">
              <a:lnSpc>
                <a:spcPts val="1795"/>
              </a:lnSpc>
              <a:spcBef>
                <a:spcPts val="89"/>
              </a:spcBef>
            </a:pPr>
            <a:r>
              <a:rPr sz="2400" spc="-4" baseline="1566" dirty="0" smtClean="0">
                <a:latin typeface="Segoe UI Light"/>
                <a:cs typeface="Segoe UI Light"/>
              </a:rPr>
              <a:t>P6</a:t>
            </a:r>
            <a:endParaRPr sz="1600">
              <a:latin typeface="Segoe UI Light"/>
              <a:cs typeface="Segoe UI Light"/>
            </a:endParaRPr>
          </a:p>
        </p:txBody>
      </p:sp>
      <p:sp>
        <p:nvSpPr>
          <p:cNvPr id="18" name="object 18"/>
          <p:cNvSpPr txBox="1"/>
          <p:nvPr/>
        </p:nvSpPr>
        <p:spPr>
          <a:xfrm>
            <a:off x="2005964" y="3153683"/>
            <a:ext cx="2579846" cy="228092"/>
          </a:xfrm>
          <a:prstGeom prst="rect">
            <a:avLst/>
          </a:prstGeom>
        </p:spPr>
        <p:txBody>
          <a:bodyPr wrap="square" lIns="0" tIns="0" rIns="0" bIns="0" rtlCol="0">
            <a:noAutofit/>
          </a:bodyPr>
          <a:lstStyle/>
          <a:p>
            <a:pPr marL="12700">
              <a:lnSpc>
                <a:spcPts val="1795"/>
              </a:lnSpc>
              <a:spcBef>
                <a:spcPts val="89"/>
              </a:spcBef>
            </a:pPr>
            <a:r>
              <a:rPr sz="2400" spc="0" baseline="1566" dirty="0" smtClean="0">
                <a:latin typeface="Segoe UI Light"/>
                <a:cs typeface="Segoe UI Light"/>
              </a:rPr>
              <a:t>His</a:t>
            </a:r>
            <a:r>
              <a:rPr sz="2400" spc="-4" baseline="1566" dirty="0" smtClean="0">
                <a:latin typeface="Segoe UI Light"/>
                <a:cs typeface="Segoe UI Light"/>
              </a:rPr>
              <a:t>t</a:t>
            </a:r>
            <a:r>
              <a:rPr sz="2400" spc="0" baseline="1566" dirty="0" smtClean="0">
                <a:latin typeface="Segoe UI Light"/>
                <a:cs typeface="Segoe UI Light"/>
              </a:rPr>
              <a:t>o</a:t>
            </a:r>
            <a:r>
              <a:rPr sz="2400" spc="100" baseline="1566" dirty="0" smtClean="0">
                <a:latin typeface="Segoe UI Light"/>
                <a:cs typeface="Segoe UI Light"/>
              </a:rPr>
              <a:t>r</a:t>
            </a:r>
            <a:r>
              <a:rPr sz="2400" spc="0" baseline="1566" dirty="0" smtClean="0">
                <a:latin typeface="Segoe UI Light"/>
                <a:cs typeface="Segoe UI Light"/>
              </a:rPr>
              <a:t>y</a:t>
            </a:r>
            <a:r>
              <a:rPr sz="2400" spc="-26" baseline="1566" dirty="0" smtClean="0">
                <a:latin typeface="Segoe UI Light"/>
                <a:cs typeface="Segoe UI Light"/>
              </a:rPr>
              <a:t> </a:t>
            </a:r>
            <a:r>
              <a:rPr sz="2400" spc="0" baseline="1566" dirty="0" smtClean="0">
                <a:latin typeface="Segoe UI Light"/>
                <a:cs typeface="Segoe UI Light"/>
              </a:rPr>
              <a:t>and</a:t>
            </a:r>
            <a:r>
              <a:rPr sz="2400" spc="-10" baseline="1566" dirty="0" smtClean="0">
                <a:latin typeface="Segoe UI Light"/>
                <a:cs typeface="Segoe UI Light"/>
              </a:rPr>
              <a:t> </a:t>
            </a:r>
            <a:r>
              <a:rPr sz="2400" spc="0" baseline="1566" dirty="0" smtClean="0">
                <a:latin typeface="Segoe UI Light"/>
                <a:cs typeface="Segoe UI Light"/>
              </a:rPr>
              <a:t>La</a:t>
            </a:r>
            <a:r>
              <a:rPr sz="2400" spc="4" baseline="1566" dirty="0" smtClean="0">
                <a:latin typeface="Segoe UI Light"/>
                <a:cs typeface="Segoe UI Light"/>
              </a:rPr>
              <a:t>s</a:t>
            </a:r>
            <a:r>
              <a:rPr sz="2400" spc="0" baseline="1566" dirty="0" smtClean="0">
                <a:latin typeface="Segoe UI Light"/>
                <a:cs typeface="Segoe UI Light"/>
              </a:rPr>
              <a:t>all</a:t>
            </a:r>
            <a:r>
              <a:rPr sz="2400" spc="-4" baseline="1566" dirty="0" smtClean="0">
                <a:latin typeface="Segoe UI Light"/>
                <a:cs typeface="Segoe UI Light"/>
              </a:rPr>
              <a:t>i</a:t>
            </a:r>
            <a:r>
              <a:rPr sz="2400" spc="0" baseline="1566" dirty="0" smtClean="0">
                <a:latin typeface="Segoe UI Light"/>
                <a:cs typeface="Segoe UI Light"/>
              </a:rPr>
              <a:t>an</a:t>
            </a:r>
            <a:r>
              <a:rPr sz="2400" spc="-50" baseline="1566" dirty="0" smtClean="0">
                <a:latin typeface="Segoe UI Light"/>
                <a:cs typeface="Segoe UI Light"/>
              </a:rPr>
              <a:t> </a:t>
            </a:r>
            <a:r>
              <a:rPr sz="2400" spc="0" baseline="1566" dirty="0" smtClean="0">
                <a:latin typeface="Segoe UI Light"/>
                <a:cs typeface="Segoe UI Light"/>
              </a:rPr>
              <a:t>Heri</a:t>
            </a:r>
            <a:r>
              <a:rPr sz="2400" spc="-9" baseline="1566" dirty="0" smtClean="0">
                <a:latin typeface="Segoe UI Light"/>
                <a:cs typeface="Segoe UI Light"/>
              </a:rPr>
              <a:t>t</a:t>
            </a:r>
            <a:r>
              <a:rPr sz="2400" spc="0" baseline="1566" dirty="0" smtClean="0">
                <a:latin typeface="Segoe UI Light"/>
                <a:cs typeface="Segoe UI Light"/>
              </a:rPr>
              <a:t>age</a:t>
            </a:r>
            <a:endParaRPr sz="1600">
              <a:latin typeface="Segoe UI Light"/>
              <a:cs typeface="Segoe UI Light"/>
            </a:endParaRPr>
          </a:p>
        </p:txBody>
      </p:sp>
      <p:sp>
        <p:nvSpPr>
          <p:cNvPr id="17" name="object 17"/>
          <p:cNvSpPr txBox="1"/>
          <p:nvPr/>
        </p:nvSpPr>
        <p:spPr>
          <a:xfrm>
            <a:off x="1091285" y="3641363"/>
            <a:ext cx="269417" cy="228092"/>
          </a:xfrm>
          <a:prstGeom prst="rect">
            <a:avLst/>
          </a:prstGeom>
        </p:spPr>
        <p:txBody>
          <a:bodyPr wrap="square" lIns="0" tIns="0" rIns="0" bIns="0" rtlCol="0">
            <a:noAutofit/>
          </a:bodyPr>
          <a:lstStyle/>
          <a:p>
            <a:pPr marL="12700">
              <a:lnSpc>
                <a:spcPts val="1795"/>
              </a:lnSpc>
              <a:spcBef>
                <a:spcPts val="89"/>
              </a:spcBef>
            </a:pPr>
            <a:r>
              <a:rPr sz="2400" spc="-4" baseline="1566" dirty="0" smtClean="0">
                <a:latin typeface="Segoe UI Light"/>
                <a:cs typeface="Segoe UI Light"/>
              </a:rPr>
              <a:t>P7</a:t>
            </a:r>
            <a:endParaRPr sz="1600">
              <a:latin typeface="Segoe UI Light"/>
              <a:cs typeface="Segoe UI Light"/>
            </a:endParaRPr>
          </a:p>
        </p:txBody>
      </p:sp>
      <p:sp>
        <p:nvSpPr>
          <p:cNvPr id="16" name="object 16"/>
          <p:cNvSpPr txBox="1"/>
          <p:nvPr/>
        </p:nvSpPr>
        <p:spPr>
          <a:xfrm>
            <a:off x="2005964" y="3641363"/>
            <a:ext cx="2500722" cy="228092"/>
          </a:xfrm>
          <a:prstGeom prst="rect">
            <a:avLst/>
          </a:prstGeom>
        </p:spPr>
        <p:txBody>
          <a:bodyPr wrap="square" lIns="0" tIns="0" rIns="0" bIns="0" rtlCol="0">
            <a:noAutofit/>
          </a:bodyPr>
          <a:lstStyle/>
          <a:p>
            <a:pPr marL="12700">
              <a:lnSpc>
                <a:spcPts val="1795"/>
              </a:lnSpc>
              <a:spcBef>
                <a:spcPts val="89"/>
              </a:spcBef>
            </a:pPr>
            <a:r>
              <a:rPr sz="2400" spc="0" baseline="1566" dirty="0" smtClean="0">
                <a:latin typeface="Segoe UI Light"/>
                <a:cs typeface="Segoe UI Light"/>
              </a:rPr>
              <a:t>O</a:t>
            </a:r>
            <a:r>
              <a:rPr sz="2400" spc="-34" baseline="1566" dirty="0" smtClean="0">
                <a:latin typeface="Segoe UI Light"/>
                <a:cs typeface="Segoe UI Light"/>
              </a:rPr>
              <a:t>r</a:t>
            </a:r>
            <a:r>
              <a:rPr sz="2400" spc="-4" baseline="1566" dirty="0" smtClean="0">
                <a:latin typeface="Segoe UI Light"/>
                <a:cs typeface="Segoe UI Light"/>
              </a:rPr>
              <a:t>g</a:t>
            </a:r>
            <a:r>
              <a:rPr sz="2400" spc="0" baseline="1566" dirty="0" smtClean="0">
                <a:latin typeface="Segoe UI Light"/>
                <a:cs typeface="Segoe UI Light"/>
              </a:rPr>
              <a:t>anis</a:t>
            </a:r>
            <a:r>
              <a:rPr sz="2400" spc="4" baseline="1566" dirty="0" smtClean="0">
                <a:latin typeface="Segoe UI Light"/>
                <a:cs typeface="Segoe UI Light"/>
              </a:rPr>
              <a:t>a</a:t>
            </a:r>
            <a:r>
              <a:rPr sz="2400" spc="-4" baseline="1566" dirty="0" smtClean="0">
                <a:latin typeface="Segoe UI Light"/>
                <a:cs typeface="Segoe UI Light"/>
              </a:rPr>
              <a:t>t</a:t>
            </a:r>
            <a:r>
              <a:rPr sz="2400" spc="0" baseline="1566" dirty="0" smtClean="0">
                <a:latin typeface="Segoe UI Light"/>
                <a:cs typeface="Segoe UI Light"/>
              </a:rPr>
              <a:t>ion</a:t>
            </a:r>
            <a:r>
              <a:rPr sz="2400" spc="-46" baseline="1566" dirty="0" smtClean="0">
                <a:latin typeface="Segoe UI Light"/>
                <a:cs typeface="Segoe UI Light"/>
              </a:rPr>
              <a:t> </a:t>
            </a:r>
            <a:r>
              <a:rPr sz="2400" spc="0" baseline="1566" dirty="0" smtClean="0">
                <a:latin typeface="Segoe UI Light"/>
                <a:cs typeface="Segoe UI Light"/>
              </a:rPr>
              <a:t>and</a:t>
            </a:r>
            <a:r>
              <a:rPr sz="2400" spc="-10" baseline="1566" dirty="0" smtClean="0">
                <a:latin typeface="Segoe UI Light"/>
                <a:cs typeface="Segoe UI Light"/>
              </a:rPr>
              <a:t> </a:t>
            </a:r>
            <a:r>
              <a:rPr sz="2400" spc="4" baseline="1566" dirty="0" smtClean="0">
                <a:latin typeface="Segoe UI Light"/>
                <a:cs typeface="Segoe UI Light"/>
              </a:rPr>
              <a:t>C</a:t>
            </a:r>
            <a:r>
              <a:rPr sz="2400" spc="0" baseline="1566" dirty="0" smtClean="0">
                <a:latin typeface="Segoe UI Light"/>
                <a:cs typeface="Segoe UI Light"/>
              </a:rPr>
              <a:t>urric</a:t>
            </a:r>
            <a:r>
              <a:rPr sz="2400" spc="-4" baseline="1566" dirty="0" smtClean="0">
                <a:latin typeface="Segoe UI Light"/>
                <a:cs typeface="Segoe UI Light"/>
              </a:rPr>
              <a:t>u</a:t>
            </a:r>
            <a:r>
              <a:rPr sz="2400" spc="0" baseline="1566" dirty="0" smtClean="0">
                <a:latin typeface="Segoe UI Light"/>
                <a:cs typeface="Segoe UI Light"/>
              </a:rPr>
              <a:t>l</a:t>
            </a:r>
            <a:r>
              <a:rPr sz="2400" spc="-4" baseline="1566" dirty="0" smtClean="0">
                <a:latin typeface="Segoe UI Light"/>
                <a:cs typeface="Segoe UI Light"/>
              </a:rPr>
              <a:t>u</a:t>
            </a:r>
            <a:r>
              <a:rPr sz="2400" spc="0" baseline="1566" dirty="0" smtClean="0">
                <a:latin typeface="Segoe UI Light"/>
                <a:cs typeface="Segoe UI Light"/>
              </a:rPr>
              <a:t>m</a:t>
            </a:r>
            <a:endParaRPr sz="1600">
              <a:latin typeface="Segoe UI Light"/>
              <a:cs typeface="Segoe UI Light"/>
            </a:endParaRPr>
          </a:p>
        </p:txBody>
      </p:sp>
      <p:sp>
        <p:nvSpPr>
          <p:cNvPr id="15" name="object 15"/>
          <p:cNvSpPr txBox="1"/>
          <p:nvPr/>
        </p:nvSpPr>
        <p:spPr>
          <a:xfrm>
            <a:off x="1091285" y="4129424"/>
            <a:ext cx="269417" cy="228092"/>
          </a:xfrm>
          <a:prstGeom prst="rect">
            <a:avLst/>
          </a:prstGeom>
        </p:spPr>
        <p:txBody>
          <a:bodyPr wrap="square" lIns="0" tIns="0" rIns="0" bIns="0" rtlCol="0">
            <a:noAutofit/>
          </a:bodyPr>
          <a:lstStyle/>
          <a:p>
            <a:pPr marL="12700">
              <a:lnSpc>
                <a:spcPts val="1795"/>
              </a:lnSpc>
              <a:spcBef>
                <a:spcPts val="89"/>
              </a:spcBef>
            </a:pPr>
            <a:r>
              <a:rPr sz="2400" spc="-4" baseline="1566" dirty="0" smtClean="0">
                <a:latin typeface="Segoe UI Light"/>
                <a:cs typeface="Segoe UI Light"/>
              </a:rPr>
              <a:t>P8</a:t>
            </a:r>
            <a:endParaRPr sz="1600">
              <a:latin typeface="Segoe UI Light"/>
              <a:cs typeface="Segoe UI Light"/>
            </a:endParaRPr>
          </a:p>
        </p:txBody>
      </p:sp>
      <p:sp>
        <p:nvSpPr>
          <p:cNvPr id="14" name="object 14"/>
          <p:cNvSpPr txBox="1"/>
          <p:nvPr/>
        </p:nvSpPr>
        <p:spPr>
          <a:xfrm>
            <a:off x="2005964" y="4129424"/>
            <a:ext cx="1912437" cy="228092"/>
          </a:xfrm>
          <a:prstGeom prst="rect">
            <a:avLst/>
          </a:prstGeom>
        </p:spPr>
        <p:txBody>
          <a:bodyPr wrap="square" lIns="0" tIns="0" rIns="0" bIns="0" rtlCol="0">
            <a:noAutofit/>
          </a:bodyPr>
          <a:lstStyle/>
          <a:p>
            <a:pPr marL="12700">
              <a:lnSpc>
                <a:spcPts val="1795"/>
              </a:lnSpc>
              <a:spcBef>
                <a:spcPts val="89"/>
              </a:spcBef>
            </a:pPr>
            <a:r>
              <a:rPr sz="2400" spc="0" baseline="1566" dirty="0" smtClean="0">
                <a:latin typeface="Segoe UI Light"/>
                <a:cs typeface="Segoe UI Light"/>
              </a:rPr>
              <a:t>Learning</a:t>
            </a:r>
            <a:r>
              <a:rPr sz="2400" spc="-37" baseline="1566" dirty="0" smtClean="0">
                <a:latin typeface="Segoe UI Light"/>
                <a:cs typeface="Segoe UI Light"/>
              </a:rPr>
              <a:t> </a:t>
            </a:r>
            <a:r>
              <a:rPr sz="2400" spc="4" baseline="1566" dirty="0" smtClean="0">
                <a:latin typeface="Segoe UI Light"/>
                <a:cs typeface="Segoe UI Light"/>
              </a:rPr>
              <a:t>E</a:t>
            </a:r>
            <a:r>
              <a:rPr sz="2400" spc="0" baseline="1566" dirty="0" smtClean="0">
                <a:latin typeface="Segoe UI Light"/>
                <a:cs typeface="Segoe UI Light"/>
              </a:rPr>
              <a:t>n</a:t>
            </a:r>
            <a:r>
              <a:rPr sz="2400" spc="-4" baseline="1566" dirty="0" smtClean="0">
                <a:latin typeface="Segoe UI Light"/>
                <a:cs typeface="Segoe UI Light"/>
              </a:rPr>
              <a:t>v</a:t>
            </a:r>
            <a:r>
              <a:rPr sz="2400" spc="0" baseline="1566" dirty="0" smtClean="0">
                <a:latin typeface="Segoe UI Light"/>
                <a:cs typeface="Segoe UI Light"/>
              </a:rPr>
              <a:t>i</a:t>
            </a:r>
            <a:r>
              <a:rPr sz="2400" spc="-39" baseline="1566" dirty="0" smtClean="0">
                <a:latin typeface="Segoe UI Light"/>
                <a:cs typeface="Segoe UI Light"/>
              </a:rPr>
              <a:t>r</a:t>
            </a:r>
            <a:r>
              <a:rPr sz="2400" spc="0" baseline="1566" dirty="0" smtClean="0">
                <a:latin typeface="Segoe UI Light"/>
                <a:cs typeface="Segoe UI Light"/>
              </a:rPr>
              <a:t>onme</a:t>
            </a:r>
            <a:r>
              <a:rPr sz="2400" spc="-4" baseline="1566" dirty="0" smtClean="0">
                <a:latin typeface="Segoe UI Light"/>
                <a:cs typeface="Segoe UI Light"/>
              </a:rPr>
              <a:t>n</a:t>
            </a:r>
            <a:r>
              <a:rPr sz="2400" spc="0" baseline="1566" dirty="0" smtClean="0">
                <a:latin typeface="Segoe UI Light"/>
                <a:cs typeface="Segoe UI Light"/>
              </a:rPr>
              <a:t>t</a:t>
            </a:r>
            <a:endParaRPr sz="1600">
              <a:latin typeface="Segoe UI Light"/>
              <a:cs typeface="Segoe UI Light"/>
            </a:endParaRPr>
          </a:p>
        </p:txBody>
      </p:sp>
      <p:sp>
        <p:nvSpPr>
          <p:cNvPr id="13" name="object 13"/>
          <p:cNvSpPr txBox="1"/>
          <p:nvPr/>
        </p:nvSpPr>
        <p:spPr>
          <a:xfrm>
            <a:off x="1091285" y="4617104"/>
            <a:ext cx="269417" cy="228092"/>
          </a:xfrm>
          <a:prstGeom prst="rect">
            <a:avLst/>
          </a:prstGeom>
        </p:spPr>
        <p:txBody>
          <a:bodyPr wrap="square" lIns="0" tIns="0" rIns="0" bIns="0" rtlCol="0">
            <a:noAutofit/>
          </a:bodyPr>
          <a:lstStyle/>
          <a:p>
            <a:pPr marL="12700">
              <a:lnSpc>
                <a:spcPts val="1795"/>
              </a:lnSpc>
              <a:spcBef>
                <a:spcPts val="89"/>
              </a:spcBef>
            </a:pPr>
            <a:r>
              <a:rPr sz="2400" spc="-4" baseline="1566" dirty="0" smtClean="0">
                <a:latin typeface="Segoe UI Light"/>
                <a:cs typeface="Segoe UI Light"/>
              </a:rPr>
              <a:t>P9</a:t>
            </a:r>
            <a:endParaRPr sz="1600">
              <a:latin typeface="Segoe UI Light"/>
              <a:cs typeface="Segoe UI Light"/>
            </a:endParaRPr>
          </a:p>
        </p:txBody>
      </p:sp>
      <p:sp>
        <p:nvSpPr>
          <p:cNvPr id="12" name="object 12"/>
          <p:cNvSpPr txBox="1"/>
          <p:nvPr/>
        </p:nvSpPr>
        <p:spPr>
          <a:xfrm>
            <a:off x="2005964" y="4617104"/>
            <a:ext cx="1166126" cy="228092"/>
          </a:xfrm>
          <a:prstGeom prst="rect">
            <a:avLst/>
          </a:prstGeom>
        </p:spPr>
        <p:txBody>
          <a:bodyPr wrap="square" lIns="0" tIns="0" rIns="0" bIns="0" rtlCol="0">
            <a:noAutofit/>
          </a:bodyPr>
          <a:lstStyle/>
          <a:p>
            <a:pPr marL="12700">
              <a:lnSpc>
                <a:spcPts val="1795"/>
              </a:lnSpc>
              <a:spcBef>
                <a:spcPts val="89"/>
              </a:spcBef>
            </a:pPr>
            <a:r>
              <a:rPr sz="2400" spc="-75" baseline="1566" dirty="0" smtClean="0">
                <a:latin typeface="Segoe UI Light"/>
                <a:cs typeface="Segoe UI Light"/>
              </a:rPr>
              <a:t>P</a:t>
            </a:r>
            <a:r>
              <a:rPr sz="2400" spc="0" baseline="1566" dirty="0" smtClean="0">
                <a:latin typeface="Segoe UI Light"/>
                <a:cs typeface="Segoe UI Light"/>
              </a:rPr>
              <a:t>a</a:t>
            </a:r>
            <a:r>
              <a:rPr sz="2400" spc="4" baseline="1566" dirty="0" smtClean="0">
                <a:latin typeface="Segoe UI Light"/>
                <a:cs typeface="Segoe UI Light"/>
              </a:rPr>
              <a:t>s</a:t>
            </a:r>
            <a:r>
              <a:rPr sz="2400" spc="-4" baseline="1566" dirty="0" smtClean="0">
                <a:latin typeface="Segoe UI Light"/>
                <a:cs typeface="Segoe UI Light"/>
              </a:rPr>
              <a:t>t</a:t>
            </a:r>
            <a:r>
              <a:rPr sz="2400" spc="0" baseline="1566" dirty="0" smtClean="0">
                <a:latin typeface="Segoe UI Light"/>
                <a:cs typeface="Segoe UI Light"/>
              </a:rPr>
              <a:t>o</a:t>
            </a:r>
            <a:r>
              <a:rPr sz="2400" spc="4" baseline="1566" dirty="0" smtClean="0">
                <a:latin typeface="Segoe UI Light"/>
                <a:cs typeface="Segoe UI Light"/>
              </a:rPr>
              <a:t>r</a:t>
            </a:r>
            <a:r>
              <a:rPr sz="2400" spc="0" baseline="1566" dirty="0" smtClean="0">
                <a:latin typeface="Segoe UI Light"/>
                <a:cs typeface="Segoe UI Light"/>
              </a:rPr>
              <a:t>al</a:t>
            </a:r>
            <a:r>
              <a:rPr sz="2400" spc="-43" baseline="1566" dirty="0" smtClean="0">
                <a:latin typeface="Segoe UI Light"/>
                <a:cs typeface="Segoe UI Light"/>
              </a:rPr>
              <a:t> </a:t>
            </a:r>
            <a:r>
              <a:rPr sz="2400" spc="4" baseline="1566" dirty="0" smtClean="0">
                <a:latin typeface="Segoe UI Light"/>
                <a:cs typeface="Segoe UI Light"/>
              </a:rPr>
              <a:t>C</a:t>
            </a:r>
            <a:r>
              <a:rPr sz="2400" spc="0" baseline="1566" dirty="0" smtClean="0">
                <a:latin typeface="Segoe UI Light"/>
                <a:cs typeface="Segoe UI Light"/>
              </a:rPr>
              <a:t>a</a:t>
            </a:r>
            <a:r>
              <a:rPr sz="2400" spc="-29" baseline="1566" dirty="0" smtClean="0">
                <a:latin typeface="Segoe UI Light"/>
                <a:cs typeface="Segoe UI Light"/>
              </a:rPr>
              <a:t>r</a:t>
            </a:r>
            <a:r>
              <a:rPr sz="2400" spc="0" baseline="1566" dirty="0" smtClean="0">
                <a:latin typeface="Segoe UI Light"/>
                <a:cs typeface="Segoe UI Light"/>
              </a:rPr>
              <a:t>e</a:t>
            </a:r>
            <a:endParaRPr sz="1600">
              <a:latin typeface="Segoe UI Light"/>
              <a:cs typeface="Segoe UI Light"/>
            </a:endParaRPr>
          </a:p>
        </p:txBody>
      </p:sp>
      <p:sp>
        <p:nvSpPr>
          <p:cNvPr id="11" name="object 11"/>
          <p:cNvSpPr txBox="1"/>
          <p:nvPr/>
        </p:nvSpPr>
        <p:spPr>
          <a:xfrm>
            <a:off x="1091285" y="5104784"/>
            <a:ext cx="374885" cy="228092"/>
          </a:xfrm>
          <a:prstGeom prst="rect">
            <a:avLst/>
          </a:prstGeom>
        </p:spPr>
        <p:txBody>
          <a:bodyPr wrap="square" lIns="0" tIns="0" rIns="0" bIns="0" rtlCol="0">
            <a:noAutofit/>
          </a:bodyPr>
          <a:lstStyle/>
          <a:p>
            <a:pPr marL="12700">
              <a:lnSpc>
                <a:spcPts val="1795"/>
              </a:lnSpc>
              <a:spcBef>
                <a:spcPts val="89"/>
              </a:spcBef>
            </a:pPr>
            <a:r>
              <a:rPr sz="2400" spc="0" baseline="1566" dirty="0" smtClean="0">
                <a:latin typeface="Segoe UI Light"/>
                <a:cs typeface="Segoe UI Light"/>
              </a:rPr>
              <a:t>P10</a:t>
            </a:r>
            <a:endParaRPr sz="1600">
              <a:latin typeface="Segoe UI Light"/>
              <a:cs typeface="Segoe UI Light"/>
            </a:endParaRPr>
          </a:p>
        </p:txBody>
      </p:sp>
      <p:sp>
        <p:nvSpPr>
          <p:cNvPr id="10" name="object 10"/>
          <p:cNvSpPr txBox="1"/>
          <p:nvPr/>
        </p:nvSpPr>
        <p:spPr>
          <a:xfrm>
            <a:off x="2005964" y="5104784"/>
            <a:ext cx="1947862" cy="228092"/>
          </a:xfrm>
          <a:prstGeom prst="rect">
            <a:avLst/>
          </a:prstGeom>
        </p:spPr>
        <p:txBody>
          <a:bodyPr wrap="square" lIns="0" tIns="0" rIns="0" bIns="0" rtlCol="0">
            <a:noAutofit/>
          </a:bodyPr>
          <a:lstStyle/>
          <a:p>
            <a:pPr marL="12700">
              <a:lnSpc>
                <a:spcPts val="1795"/>
              </a:lnSpc>
              <a:spcBef>
                <a:spcPts val="89"/>
              </a:spcBef>
            </a:pPr>
            <a:r>
              <a:rPr sz="2400" spc="4" baseline="1566" dirty="0" smtClean="0">
                <a:latin typeface="Segoe UI Light"/>
                <a:cs typeface="Segoe UI Light"/>
              </a:rPr>
              <a:t>Co</a:t>
            </a:r>
            <a:r>
              <a:rPr sz="2400" spc="0" baseline="1566" dirty="0" smtClean="0">
                <a:latin typeface="Segoe UI Light"/>
                <a:cs typeface="Segoe UI Light"/>
              </a:rPr>
              <a:t>-curric</a:t>
            </a:r>
            <a:r>
              <a:rPr sz="2400" spc="-4" baseline="1566" dirty="0" smtClean="0">
                <a:latin typeface="Segoe UI Light"/>
                <a:cs typeface="Segoe UI Light"/>
              </a:rPr>
              <a:t>u</a:t>
            </a:r>
            <a:r>
              <a:rPr sz="2400" spc="0" baseline="1566" dirty="0" smtClean="0">
                <a:latin typeface="Segoe UI Light"/>
                <a:cs typeface="Segoe UI Light"/>
              </a:rPr>
              <a:t>lar</a:t>
            </a:r>
            <a:r>
              <a:rPr sz="2400" spc="-66" baseline="1566" dirty="0" smtClean="0">
                <a:latin typeface="Segoe UI Light"/>
                <a:cs typeface="Segoe UI Light"/>
              </a:rPr>
              <a:t> </a:t>
            </a:r>
            <a:r>
              <a:rPr sz="2400" spc="0" baseline="1566" dirty="0" smtClean="0">
                <a:latin typeface="Segoe UI Light"/>
                <a:cs typeface="Segoe UI Light"/>
              </a:rPr>
              <a:t>Act</a:t>
            </a:r>
            <a:r>
              <a:rPr sz="2400" spc="-4" baseline="1566" dirty="0" smtClean="0">
                <a:latin typeface="Segoe UI Light"/>
                <a:cs typeface="Segoe UI Light"/>
              </a:rPr>
              <a:t>i</a:t>
            </a:r>
            <a:r>
              <a:rPr sz="2400" spc="0" baseline="1566" dirty="0" smtClean="0">
                <a:latin typeface="Segoe UI Light"/>
                <a:cs typeface="Segoe UI Light"/>
              </a:rPr>
              <a:t>v</a:t>
            </a:r>
            <a:r>
              <a:rPr sz="2400" spc="-4" baseline="1566" dirty="0" smtClean="0">
                <a:latin typeface="Segoe UI Light"/>
                <a:cs typeface="Segoe UI Light"/>
              </a:rPr>
              <a:t>it</a:t>
            </a:r>
            <a:r>
              <a:rPr sz="2400" spc="0" baseline="1566" dirty="0" smtClean="0">
                <a:latin typeface="Segoe UI Light"/>
                <a:cs typeface="Segoe UI Light"/>
              </a:rPr>
              <a:t>i</a:t>
            </a:r>
            <a:r>
              <a:rPr sz="2400" spc="-4" baseline="1566" dirty="0" smtClean="0">
                <a:latin typeface="Segoe UI Light"/>
                <a:cs typeface="Segoe UI Light"/>
              </a:rPr>
              <a:t>e</a:t>
            </a:r>
            <a:r>
              <a:rPr sz="2400" spc="0" baseline="1566" dirty="0" smtClean="0">
                <a:latin typeface="Segoe UI Light"/>
                <a:cs typeface="Segoe UI Light"/>
              </a:rPr>
              <a:t>s</a:t>
            </a:r>
            <a:endParaRPr sz="1600">
              <a:latin typeface="Segoe UI Light"/>
              <a:cs typeface="Segoe UI Light"/>
            </a:endParaRPr>
          </a:p>
        </p:txBody>
      </p:sp>
      <p:sp>
        <p:nvSpPr>
          <p:cNvPr id="9" name="object 9"/>
          <p:cNvSpPr txBox="1"/>
          <p:nvPr/>
        </p:nvSpPr>
        <p:spPr>
          <a:xfrm>
            <a:off x="1091285" y="5592464"/>
            <a:ext cx="374885" cy="228092"/>
          </a:xfrm>
          <a:prstGeom prst="rect">
            <a:avLst/>
          </a:prstGeom>
        </p:spPr>
        <p:txBody>
          <a:bodyPr wrap="square" lIns="0" tIns="0" rIns="0" bIns="0" rtlCol="0">
            <a:noAutofit/>
          </a:bodyPr>
          <a:lstStyle/>
          <a:p>
            <a:pPr marL="12700">
              <a:lnSpc>
                <a:spcPts val="1795"/>
              </a:lnSpc>
              <a:spcBef>
                <a:spcPts val="89"/>
              </a:spcBef>
            </a:pPr>
            <a:r>
              <a:rPr sz="2400" spc="0" baseline="1566" dirty="0" smtClean="0">
                <a:latin typeface="Segoe UI Light"/>
                <a:cs typeface="Segoe UI Light"/>
              </a:rPr>
              <a:t>P11</a:t>
            </a:r>
            <a:endParaRPr sz="1600">
              <a:latin typeface="Segoe UI Light"/>
              <a:cs typeface="Segoe UI Light"/>
            </a:endParaRPr>
          </a:p>
        </p:txBody>
      </p:sp>
      <p:sp>
        <p:nvSpPr>
          <p:cNvPr id="8" name="object 8"/>
          <p:cNvSpPr txBox="1"/>
          <p:nvPr/>
        </p:nvSpPr>
        <p:spPr>
          <a:xfrm>
            <a:off x="2005964" y="5592464"/>
            <a:ext cx="1626171" cy="228092"/>
          </a:xfrm>
          <a:prstGeom prst="rect">
            <a:avLst/>
          </a:prstGeom>
        </p:spPr>
        <p:txBody>
          <a:bodyPr wrap="square" lIns="0" tIns="0" rIns="0" bIns="0" rtlCol="0">
            <a:noAutofit/>
          </a:bodyPr>
          <a:lstStyle/>
          <a:p>
            <a:pPr marL="12700">
              <a:lnSpc>
                <a:spcPts val="1795"/>
              </a:lnSpc>
              <a:spcBef>
                <a:spcPts val="89"/>
              </a:spcBef>
            </a:pPr>
            <a:r>
              <a:rPr sz="2400" spc="0" baseline="1566" dirty="0" smtClean="0">
                <a:latin typeface="Segoe UI Light"/>
                <a:cs typeface="Segoe UI Light"/>
              </a:rPr>
              <a:t>Life</a:t>
            </a:r>
            <a:r>
              <a:rPr sz="2400" spc="-18" baseline="1566" dirty="0" smtClean="0">
                <a:latin typeface="Segoe UI Light"/>
                <a:cs typeface="Segoe UI Light"/>
              </a:rPr>
              <a:t> </a:t>
            </a:r>
            <a:r>
              <a:rPr sz="2400" spc="0" baseline="1566" dirty="0" smtClean="0">
                <a:latin typeface="Segoe UI Light"/>
                <a:cs typeface="Segoe UI Light"/>
              </a:rPr>
              <a:t>L</a:t>
            </a:r>
            <a:r>
              <a:rPr sz="2400" spc="4" baseline="1566" dirty="0" smtClean="0">
                <a:latin typeface="Segoe UI Light"/>
                <a:cs typeface="Segoe UI Light"/>
              </a:rPr>
              <a:t>o</a:t>
            </a:r>
            <a:r>
              <a:rPr sz="2400" spc="0" baseline="1566" dirty="0" smtClean="0">
                <a:latin typeface="Segoe UI Light"/>
                <a:cs typeface="Segoe UI Light"/>
              </a:rPr>
              <a:t>ng</a:t>
            </a:r>
            <a:r>
              <a:rPr sz="2400" spc="-13" baseline="1566" dirty="0" smtClean="0">
                <a:latin typeface="Segoe UI Light"/>
                <a:cs typeface="Segoe UI Light"/>
              </a:rPr>
              <a:t> </a:t>
            </a:r>
            <a:r>
              <a:rPr sz="2400" spc="0" baseline="1566" dirty="0" smtClean="0">
                <a:latin typeface="Segoe UI Light"/>
                <a:cs typeface="Segoe UI Light"/>
              </a:rPr>
              <a:t>Learning</a:t>
            </a:r>
            <a:endParaRPr sz="1600">
              <a:latin typeface="Segoe UI Light"/>
              <a:cs typeface="Segoe UI Light"/>
            </a:endParaRPr>
          </a:p>
        </p:txBody>
      </p:sp>
      <p:sp>
        <p:nvSpPr>
          <p:cNvPr id="7" name="object 7"/>
          <p:cNvSpPr txBox="1"/>
          <p:nvPr/>
        </p:nvSpPr>
        <p:spPr>
          <a:xfrm>
            <a:off x="1091285" y="6079897"/>
            <a:ext cx="375191" cy="228396"/>
          </a:xfrm>
          <a:prstGeom prst="rect">
            <a:avLst/>
          </a:prstGeom>
        </p:spPr>
        <p:txBody>
          <a:bodyPr wrap="square" lIns="0" tIns="0" rIns="0" bIns="0" rtlCol="0">
            <a:noAutofit/>
          </a:bodyPr>
          <a:lstStyle/>
          <a:p>
            <a:pPr marL="12700">
              <a:lnSpc>
                <a:spcPts val="1800"/>
              </a:lnSpc>
              <a:spcBef>
                <a:spcPts val="90"/>
              </a:spcBef>
            </a:pPr>
            <a:r>
              <a:rPr sz="2400" spc="-4" baseline="1566" dirty="0" smtClean="0">
                <a:latin typeface="Segoe UI Light"/>
                <a:cs typeface="Segoe UI Light"/>
              </a:rPr>
              <a:t>P</a:t>
            </a:r>
            <a:r>
              <a:rPr sz="2400" spc="4" baseline="1566" dirty="0" smtClean="0">
                <a:latin typeface="Segoe UI Light"/>
                <a:cs typeface="Segoe UI Light"/>
              </a:rPr>
              <a:t>1</a:t>
            </a:r>
            <a:r>
              <a:rPr sz="2400" spc="0" baseline="1566" dirty="0" smtClean="0">
                <a:latin typeface="Segoe UI Light"/>
                <a:cs typeface="Segoe UI Light"/>
              </a:rPr>
              <a:t>2</a:t>
            </a:r>
            <a:endParaRPr sz="1600">
              <a:latin typeface="Segoe UI Light"/>
              <a:cs typeface="Segoe UI Light"/>
            </a:endParaRPr>
          </a:p>
        </p:txBody>
      </p:sp>
      <p:sp>
        <p:nvSpPr>
          <p:cNvPr id="6" name="object 6"/>
          <p:cNvSpPr txBox="1"/>
          <p:nvPr/>
        </p:nvSpPr>
        <p:spPr>
          <a:xfrm>
            <a:off x="2005964" y="6079897"/>
            <a:ext cx="1870704" cy="228396"/>
          </a:xfrm>
          <a:prstGeom prst="rect">
            <a:avLst/>
          </a:prstGeom>
        </p:spPr>
        <p:txBody>
          <a:bodyPr wrap="square" lIns="0" tIns="0" rIns="0" bIns="0" rtlCol="0">
            <a:noAutofit/>
          </a:bodyPr>
          <a:lstStyle/>
          <a:p>
            <a:pPr marL="12700">
              <a:lnSpc>
                <a:spcPts val="1800"/>
              </a:lnSpc>
              <a:spcBef>
                <a:spcPts val="90"/>
              </a:spcBef>
            </a:pPr>
            <a:r>
              <a:rPr sz="2400" spc="0" baseline="1566" dirty="0" smtClean="0">
                <a:latin typeface="Segoe UI Light"/>
                <a:cs typeface="Segoe UI Light"/>
              </a:rPr>
              <a:t>Ap</a:t>
            </a:r>
            <a:r>
              <a:rPr sz="2400" spc="-9" baseline="1566" dirty="0" smtClean="0">
                <a:latin typeface="Segoe UI Light"/>
                <a:cs typeface="Segoe UI Light"/>
              </a:rPr>
              <a:t>p</a:t>
            </a:r>
            <a:r>
              <a:rPr sz="2400" spc="0" baseline="1566" dirty="0" smtClean="0">
                <a:latin typeface="Segoe UI Light"/>
                <a:cs typeface="Segoe UI Light"/>
              </a:rPr>
              <a:t>oin</a:t>
            </a:r>
            <a:r>
              <a:rPr sz="2400" spc="-9" baseline="1566" dirty="0" smtClean="0">
                <a:latin typeface="Segoe UI Light"/>
                <a:cs typeface="Segoe UI Light"/>
              </a:rPr>
              <a:t>t</a:t>
            </a:r>
            <a:r>
              <a:rPr sz="2400" spc="-4" baseline="1566" dirty="0" smtClean="0">
                <a:latin typeface="Segoe UI Light"/>
                <a:cs typeface="Segoe UI Light"/>
              </a:rPr>
              <a:t>m</a:t>
            </a:r>
            <a:r>
              <a:rPr sz="2400" spc="9" baseline="1566" dirty="0" smtClean="0">
                <a:latin typeface="Segoe UI Light"/>
                <a:cs typeface="Segoe UI Light"/>
              </a:rPr>
              <a:t>e</a:t>
            </a:r>
            <a:r>
              <a:rPr sz="2400" spc="0" baseline="1566" dirty="0" smtClean="0">
                <a:latin typeface="Segoe UI Light"/>
                <a:cs typeface="Segoe UI Light"/>
              </a:rPr>
              <a:t>nt</a:t>
            </a:r>
            <a:r>
              <a:rPr sz="2400" spc="-6" baseline="1566" dirty="0" smtClean="0">
                <a:latin typeface="Segoe UI Light"/>
                <a:cs typeface="Segoe UI Light"/>
              </a:rPr>
              <a:t> </a:t>
            </a:r>
            <a:r>
              <a:rPr sz="2400" spc="-4" baseline="1566" dirty="0" smtClean="0">
                <a:latin typeface="Segoe UI Light"/>
                <a:cs typeface="Segoe UI Light"/>
              </a:rPr>
              <a:t>P</a:t>
            </a:r>
            <a:r>
              <a:rPr sz="2400" spc="-34" baseline="1566" dirty="0" smtClean="0">
                <a:latin typeface="Segoe UI Light"/>
                <a:cs typeface="Segoe UI Light"/>
              </a:rPr>
              <a:t>r</a:t>
            </a:r>
            <a:r>
              <a:rPr sz="2400" spc="0" baseline="1566" dirty="0" smtClean="0">
                <a:latin typeface="Segoe UI Light"/>
                <a:cs typeface="Segoe UI Light"/>
              </a:rPr>
              <a:t>ocess</a:t>
            </a:r>
            <a:endParaRPr sz="1600">
              <a:latin typeface="Segoe UI Light"/>
              <a:cs typeface="Segoe UI Light"/>
            </a:endParaRPr>
          </a:p>
        </p:txBody>
      </p:sp>
      <p:sp>
        <p:nvSpPr>
          <p:cNvPr id="5" name="object 5"/>
          <p:cNvSpPr txBox="1"/>
          <p:nvPr/>
        </p:nvSpPr>
        <p:spPr>
          <a:xfrm>
            <a:off x="1091285" y="6568078"/>
            <a:ext cx="374885" cy="228092"/>
          </a:xfrm>
          <a:prstGeom prst="rect">
            <a:avLst/>
          </a:prstGeom>
        </p:spPr>
        <p:txBody>
          <a:bodyPr wrap="square" lIns="0" tIns="0" rIns="0" bIns="0" rtlCol="0">
            <a:noAutofit/>
          </a:bodyPr>
          <a:lstStyle/>
          <a:p>
            <a:pPr marL="12700">
              <a:lnSpc>
                <a:spcPts val="1795"/>
              </a:lnSpc>
              <a:spcBef>
                <a:spcPts val="89"/>
              </a:spcBef>
            </a:pPr>
            <a:r>
              <a:rPr sz="2400" spc="0" baseline="1566" dirty="0" smtClean="0">
                <a:latin typeface="Segoe UI Light"/>
                <a:cs typeface="Segoe UI Light"/>
              </a:rPr>
              <a:t>P13</a:t>
            </a:r>
            <a:endParaRPr sz="1600">
              <a:latin typeface="Segoe UI Light"/>
              <a:cs typeface="Segoe UI Light"/>
            </a:endParaRPr>
          </a:p>
        </p:txBody>
      </p:sp>
      <p:sp>
        <p:nvSpPr>
          <p:cNvPr id="4" name="object 4"/>
          <p:cNvSpPr txBox="1"/>
          <p:nvPr/>
        </p:nvSpPr>
        <p:spPr>
          <a:xfrm>
            <a:off x="2005964" y="6568078"/>
            <a:ext cx="1395226" cy="228092"/>
          </a:xfrm>
          <a:prstGeom prst="rect">
            <a:avLst/>
          </a:prstGeom>
        </p:spPr>
        <p:txBody>
          <a:bodyPr wrap="square" lIns="0" tIns="0" rIns="0" bIns="0" rtlCol="0">
            <a:noAutofit/>
          </a:bodyPr>
          <a:lstStyle/>
          <a:p>
            <a:pPr marL="12700">
              <a:lnSpc>
                <a:spcPts val="1795"/>
              </a:lnSpc>
              <a:spcBef>
                <a:spcPts val="89"/>
              </a:spcBef>
            </a:pPr>
            <a:r>
              <a:rPr sz="2400" spc="0" baseline="1566" dirty="0" smtClean="0">
                <a:latin typeface="Segoe UI Light"/>
                <a:cs typeface="Segoe UI Light"/>
              </a:rPr>
              <a:t>L</a:t>
            </a:r>
            <a:r>
              <a:rPr sz="2400" spc="4" baseline="1566" dirty="0" smtClean="0">
                <a:latin typeface="Segoe UI Light"/>
                <a:cs typeface="Segoe UI Light"/>
              </a:rPr>
              <a:t>o</a:t>
            </a:r>
            <a:r>
              <a:rPr sz="2400" spc="0" baseline="1566" dirty="0" smtClean="0">
                <a:latin typeface="Segoe UI Light"/>
                <a:cs typeface="Segoe UI Light"/>
              </a:rPr>
              <a:t>cat</a:t>
            </a:r>
            <a:r>
              <a:rPr sz="2400" spc="-4" baseline="1566" dirty="0" smtClean="0">
                <a:latin typeface="Segoe UI Light"/>
                <a:cs typeface="Segoe UI Light"/>
              </a:rPr>
              <a:t>i</a:t>
            </a:r>
            <a:r>
              <a:rPr sz="2400" spc="0" baseline="1566" dirty="0" smtClean="0">
                <a:latin typeface="Segoe UI Light"/>
                <a:cs typeface="Segoe UI Light"/>
              </a:rPr>
              <a:t>on</a:t>
            </a:r>
            <a:r>
              <a:rPr sz="2400" spc="-31" baseline="1566" dirty="0" smtClean="0">
                <a:latin typeface="Segoe UI Light"/>
                <a:cs typeface="Segoe UI Light"/>
              </a:rPr>
              <a:t> </a:t>
            </a:r>
            <a:r>
              <a:rPr sz="2400" spc="0" baseline="1566" dirty="0" smtClean="0">
                <a:latin typeface="Segoe UI Light"/>
                <a:cs typeface="Segoe UI Light"/>
              </a:rPr>
              <a:t>Detai</a:t>
            </a:r>
            <a:r>
              <a:rPr sz="2400" spc="-4" baseline="1566" dirty="0" smtClean="0">
                <a:latin typeface="Segoe UI Light"/>
                <a:cs typeface="Segoe UI Light"/>
              </a:rPr>
              <a:t>l</a:t>
            </a:r>
            <a:r>
              <a:rPr sz="2400" spc="0" baseline="1566" dirty="0" smtClean="0">
                <a:latin typeface="Segoe UI Light"/>
                <a:cs typeface="Segoe UI Light"/>
              </a:rPr>
              <a:t>s</a:t>
            </a:r>
            <a:endParaRPr sz="1600">
              <a:latin typeface="Segoe UI Light"/>
              <a:cs typeface="Segoe UI Light"/>
            </a:endParaRPr>
          </a:p>
        </p:txBody>
      </p:sp>
      <p:sp>
        <p:nvSpPr>
          <p:cNvPr id="3" name="object 3"/>
          <p:cNvSpPr txBox="1"/>
          <p:nvPr/>
        </p:nvSpPr>
        <p:spPr>
          <a:xfrm>
            <a:off x="1091285" y="7055758"/>
            <a:ext cx="374885" cy="228091"/>
          </a:xfrm>
          <a:prstGeom prst="rect">
            <a:avLst/>
          </a:prstGeom>
        </p:spPr>
        <p:txBody>
          <a:bodyPr wrap="square" lIns="0" tIns="0" rIns="0" bIns="0" rtlCol="0">
            <a:noAutofit/>
          </a:bodyPr>
          <a:lstStyle/>
          <a:p>
            <a:pPr marL="12700">
              <a:lnSpc>
                <a:spcPts val="1795"/>
              </a:lnSpc>
              <a:spcBef>
                <a:spcPts val="89"/>
              </a:spcBef>
            </a:pPr>
            <a:r>
              <a:rPr sz="2400" spc="0" baseline="1566" dirty="0" smtClean="0">
                <a:latin typeface="Segoe UI Light"/>
                <a:cs typeface="Segoe UI Light"/>
              </a:rPr>
              <a:t>P14</a:t>
            </a:r>
            <a:endParaRPr sz="1600">
              <a:latin typeface="Segoe UI Light"/>
              <a:cs typeface="Segoe UI Light"/>
            </a:endParaRPr>
          </a:p>
        </p:txBody>
      </p:sp>
      <p:sp>
        <p:nvSpPr>
          <p:cNvPr id="2" name="object 2"/>
          <p:cNvSpPr txBox="1"/>
          <p:nvPr/>
        </p:nvSpPr>
        <p:spPr>
          <a:xfrm>
            <a:off x="2005964" y="7055758"/>
            <a:ext cx="1334266" cy="228091"/>
          </a:xfrm>
          <a:prstGeom prst="rect">
            <a:avLst/>
          </a:prstGeom>
        </p:spPr>
        <p:txBody>
          <a:bodyPr wrap="square" lIns="0" tIns="0" rIns="0" bIns="0" rtlCol="0">
            <a:noAutofit/>
          </a:bodyPr>
          <a:lstStyle/>
          <a:p>
            <a:pPr marL="12700">
              <a:lnSpc>
                <a:spcPts val="1795"/>
              </a:lnSpc>
              <a:spcBef>
                <a:spcPts val="89"/>
              </a:spcBef>
            </a:pPr>
            <a:r>
              <a:rPr sz="2400" spc="4" baseline="1566" dirty="0" smtClean="0">
                <a:latin typeface="Segoe UI Light"/>
                <a:cs typeface="Segoe UI Light"/>
              </a:rPr>
              <a:t>C</a:t>
            </a:r>
            <a:r>
              <a:rPr sz="2400" spc="0" baseline="1566" dirty="0" smtClean="0">
                <a:latin typeface="Segoe UI Light"/>
                <a:cs typeface="Segoe UI Light"/>
              </a:rPr>
              <a:t>ontact</a:t>
            </a:r>
            <a:r>
              <a:rPr sz="2400" spc="-21" baseline="1566" dirty="0" smtClean="0">
                <a:latin typeface="Segoe UI Light"/>
                <a:cs typeface="Segoe UI Light"/>
              </a:rPr>
              <a:t> </a:t>
            </a:r>
            <a:r>
              <a:rPr sz="2400" spc="0" baseline="1566" dirty="0" smtClean="0">
                <a:latin typeface="Segoe UI Light"/>
                <a:cs typeface="Segoe UI Light"/>
              </a:rPr>
              <a:t>Detai</a:t>
            </a:r>
            <a:r>
              <a:rPr sz="2400" spc="-4" baseline="1566" dirty="0" smtClean="0">
                <a:latin typeface="Segoe UI Light"/>
                <a:cs typeface="Segoe UI Light"/>
              </a:rPr>
              <a:t>l</a:t>
            </a:r>
            <a:r>
              <a:rPr sz="2400" spc="0" baseline="1566" dirty="0" smtClean="0">
                <a:latin typeface="Segoe UI Light"/>
                <a:cs typeface="Segoe UI Light"/>
              </a:rPr>
              <a:t>s</a:t>
            </a:r>
            <a:endParaRPr sz="1600">
              <a:latin typeface="Segoe UI Light"/>
              <a:cs typeface="Segoe UI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0" y="4344923"/>
            <a:ext cx="3429000" cy="5561076"/>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2920873" y="696468"/>
            <a:ext cx="1163815" cy="286511"/>
          </a:xfrm>
          <a:prstGeom prst="rect">
            <a:avLst/>
          </a:prstGeom>
          <a:blipFill>
            <a:blip r:embed="rId3" cstate="print"/>
            <a:stretch>
              <a:fillRect/>
            </a:stretch>
          </a:blipFill>
        </p:spPr>
        <p:txBody>
          <a:bodyPr wrap="square" lIns="0" tIns="0" rIns="0" bIns="0" rtlCol="0">
            <a:noAutofit/>
          </a:bodyPr>
          <a:lstStyle/>
          <a:p>
            <a:endParaRPr/>
          </a:p>
        </p:txBody>
      </p:sp>
      <p:sp>
        <p:nvSpPr>
          <p:cNvPr id="2" name="object 2"/>
          <p:cNvSpPr txBox="1"/>
          <p:nvPr/>
        </p:nvSpPr>
        <p:spPr>
          <a:xfrm>
            <a:off x="447548" y="4474431"/>
            <a:ext cx="2829052" cy="3983769"/>
          </a:xfrm>
          <a:prstGeom prst="rect">
            <a:avLst/>
          </a:prstGeom>
        </p:spPr>
        <p:txBody>
          <a:bodyPr wrap="square" lIns="0" tIns="0" rIns="0" bIns="0" rtlCol="0">
            <a:noAutofit/>
          </a:bodyPr>
          <a:lstStyle/>
          <a:p>
            <a:pPr marL="12700" marR="53263">
              <a:lnSpc>
                <a:spcPts val="3070"/>
              </a:lnSpc>
              <a:spcBef>
                <a:spcPts val="153"/>
              </a:spcBef>
            </a:pPr>
            <a:r>
              <a:rPr sz="2400" dirty="0">
                <a:latin typeface="Segoe UI Light" panose="020B0502040204020203" pitchFamily="34" charset="0"/>
                <a:cs typeface="Segoe UI Light" panose="020B0502040204020203" pitchFamily="34" charset="0"/>
              </a:rPr>
              <a:t>Enabling youth to learn how to learn,</a:t>
            </a:r>
            <a:r>
              <a:rPr lang="en-US" sz="2400" dirty="0">
                <a:latin typeface="Segoe UI Light" panose="020B0502040204020203" pitchFamily="34" charset="0"/>
                <a:cs typeface="Segoe UI Light" panose="020B0502040204020203" pitchFamily="34" charset="0"/>
              </a:rPr>
              <a:t> </a:t>
            </a:r>
            <a:endParaRPr sz="2400" dirty="0">
              <a:latin typeface="Segoe UI Light" panose="020B0502040204020203" pitchFamily="34" charset="0"/>
              <a:cs typeface="Segoe UI Light" panose="020B0502040204020203" pitchFamily="34" charset="0"/>
            </a:endParaRPr>
          </a:p>
          <a:p>
            <a:pPr marL="12700">
              <a:lnSpc>
                <a:spcPts val="3360"/>
              </a:lnSpc>
              <a:spcBef>
                <a:spcPts val="14"/>
              </a:spcBef>
            </a:pPr>
            <a:r>
              <a:rPr sz="2400" dirty="0">
                <a:latin typeface="Segoe UI Light" panose="020B0502040204020203" pitchFamily="34" charset="0"/>
                <a:cs typeface="Segoe UI Light" panose="020B0502040204020203" pitchFamily="34" charset="0"/>
              </a:rPr>
              <a:t>and to learn how to live, empowering</a:t>
            </a:r>
          </a:p>
          <a:p>
            <a:pPr marL="12700" marR="53263">
              <a:lnSpc>
                <a:spcPts val="3365"/>
              </a:lnSpc>
              <a:spcBef>
                <a:spcPts val="0"/>
              </a:spcBef>
            </a:pPr>
            <a:r>
              <a:rPr sz="2400" dirty="0">
                <a:latin typeface="Segoe UI Light" panose="020B0502040204020203" pitchFamily="34" charset="0"/>
                <a:cs typeface="Segoe UI Light" panose="020B0502040204020203" pitchFamily="34" charset="0"/>
              </a:rPr>
              <a:t>them to become people of integrity</a:t>
            </a:r>
          </a:p>
          <a:p>
            <a:pPr marL="12700" marR="53263">
              <a:lnSpc>
                <a:spcPts val="3285"/>
              </a:lnSpc>
            </a:pPr>
            <a:r>
              <a:rPr sz="2400" dirty="0">
                <a:latin typeface="Segoe UI Light" panose="020B0502040204020203" pitchFamily="34" charset="0"/>
                <a:cs typeface="Segoe UI Light" panose="020B0502040204020203" pitchFamily="34" charset="0"/>
              </a:rPr>
              <a:t>and people for others.</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9000" y="1711434"/>
            <a:ext cx="3429000" cy="228714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711435"/>
            <a:ext cx="3429000" cy="2287143"/>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r="12931"/>
          <a:stretch/>
        </p:blipFill>
        <p:spPr>
          <a:xfrm>
            <a:off x="3429001" y="3998577"/>
            <a:ext cx="3429000" cy="590742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p:nvPr/>
        </p:nvSpPr>
        <p:spPr>
          <a:xfrm>
            <a:off x="1680972" y="533400"/>
            <a:ext cx="1024470" cy="286511"/>
          </a:xfrm>
          <a:prstGeom prst="rect">
            <a:avLst/>
          </a:prstGeom>
          <a:blipFill>
            <a:blip r:embed="rId2" cstate="print"/>
            <a:stretch>
              <a:fillRect/>
            </a:stretch>
          </a:blipFill>
        </p:spPr>
        <p:txBody>
          <a:bodyPr wrap="square" lIns="0" tIns="0" rIns="0" bIns="0" rtlCol="0">
            <a:noAutofit/>
          </a:bodyPr>
          <a:lstStyle/>
          <a:p>
            <a:endParaRPr/>
          </a:p>
        </p:txBody>
      </p:sp>
      <p:sp>
        <p:nvSpPr>
          <p:cNvPr id="12" name="object 12"/>
          <p:cNvSpPr/>
          <p:nvPr/>
        </p:nvSpPr>
        <p:spPr>
          <a:xfrm>
            <a:off x="2577338" y="533400"/>
            <a:ext cx="2737485" cy="286511"/>
          </a:xfrm>
          <a:prstGeom prst="rect">
            <a:avLst/>
          </a:prstGeom>
          <a:blipFill>
            <a:blip r:embed="rId3" cstate="print"/>
            <a:stretch>
              <a:fillRect/>
            </a:stretch>
          </a:blipFill>
        </p:spPr>
        <p:txBody>
          <a:bodyPr wrap="square" lIns="0" tIns="0" rIns="0" bIns="0" rtlCol="0">
            <a:noAutofit/>
          </a:bodyPr>
          <a:lstStyle/>
          <a:p>
            <a:endParaRPr/>
          </a:p>
        </p:txBody>
      </p:sp>
      <p:sp>
        <p:nvSpPr>
          <p:cNvPr id="8" name="object 8"/>
          <p:cNvSpPr txBox="1"/>
          <p:nvPr/>
        </p:nvSpPr>
        <p:spPr>
          <a:xfrm>
            <a:off x="433831" y="2399451"/>
            <a:ext cx="5853566" cy="333248"/>
          </a:xfrm>
          <a:prstGeom prst="rect">
            <a:avLst/>
          </a:prstGeom>
        </p:spPr>
        <p:txBody>
          <a:bodyPr wrap="square" lIns="0" tIns="0" rIns="0" bIns="0" rtlCol="0">
            <a:noAutofit/>
          </a:bodyPr>
          <a:lstStyle/>
          <a:p>
            <a:pPr marL="12700">
              <a:lnSpc>
                <a:spcPts val="1270"/>
              </a:lnSpc>
              <a:spcBef>
                <a:spcPts val="63"/>
              </a:spcBef>
            </a:pPr>
            <a:endParaRPr sz="1100" dirty="0">
              <a:latin typeface="Segoe UI Light"/>
              <a:cs typeface="Segoe UI Light"/>
            </a:endParaRPr>
          </a:p>
        </p:txBody>
      </p:sp>
      <p:sp>
        <p:nvSpPr>
          <p:cNvPr id="7" name="object 7"/>
          <p:cNvSpPr txBox="1"/>
          <p:nvPr/>
        </p:nvSpPr>
        <p:spPr>
          <a:xfrm>
            <a:off x="433831" y="2368970"/>
            <a:ext cx="5948915" cy="7308430"/>
          </a:xfrm>
          <a:prstGeom prst="rect">
            <a:avLst/>
          </a:prstGeom>
        </p:spPr>
        <p:txBody>
          <a:bodyPr wrap="square" lIns="0" tIns="0" rIns="0" bIns="0" rtlCol="0">
            <a:noAutofit/>
          </a:bodyPr>
          <a:lstStyle/>
          <a:p>
            <a:pPr algn="just"/>
            <a:r>
              <a:rPr lang="en-US" sz="1100" b="1" dirty="0">
                <a:latin typeface="Segoe UI Light" panose="020B0502040204020203" pitchFamily="34" charset="0"/>
                <a:cs typeface="Segoe UI Light" panose="020B0502040204020203" pitchFamily="34" charset="0"/>
              </a:rPr>
              <a:t>Welcome from the Principals</a:t>
            </a:r>
          </a:p>
          <a:p>
            <a:pPr algn="just"/>
            <a:r>
              <a:rPr lang="en-GB" sz="1100" dirty="0" smtClean="0">
                <a:latin typeface="Segoe UI Light" panose="020B0502040204020203" pitchFamily="34" charset="0"/>
                <a:cs typeface="Segoe UI Light" panose="020B0502040204020203" pitchFamily="34" charset="0"/>
              </a:rPr>
              <a:t>Thank </a:t>
            </a:r>
            <a:r>
              <a:rPr lang="en-GB" sz="1100" dirty="0">
                <a:latin typeface="Segoe UI Light" panose="020B0502040204020203" pitchFamily="34" charset="0"/>
                <a:cs typeface="Segoe UI Light" panose="020B0502040204020203" pitchFamily="34" charset="0"/>
              </a:rPr>
              <a:t>you for showing interest in joining us at St Joseph’s Institution International (SJII) Malaysia. We hope this booklet provides you with some insight into our school, vision and procedures.</a:t>
            </a:r>
            <a:endParaRPr lang="en-US" sz="1100" dirty="0">
              <a:latin typeface="Segoe UI Light" panose="020B0502040204020203" pitchFamily="34" charset="0"/>
              <a:cs typeface="Segoe UI Light" panose="020B0502040204020203" pitchFamily="34" charset="0"/>
            </a:endParaRPr>
          </a:p>
          <a:p>
            <a:pPr algn="just"/>
            <a:r>
              <a:rPr lang="en-GB" sz="1100" dirty="0">
                <a:latin typeface="Segoe UI Light" panose="020B0502040204020203" pitchFamily="34" charset="0"/>
                <a:cs typeface="Segoe UI Light" panose="020B0502040204020203" pitchFamily="34" charset="0"/>
              </a:rPr>
              <a:t> </a:t>
            </a:r>
            <a:endParaRPr lang="en-US" sz="1100" dirty="0">
              <a:latin typeface="Segoe UI Light" panose="020B0502040204020203" pitchFamily="34" charset="0"/>
              <a:cs typeface="Segoe UI Light" panose="020B0502040204020203" pitchFamily="34" charset="0"/>
            </a:endParaRPr>
          </a:p>
          <a:p>
            <a:pPr algn="just"/>
            <a:r>
              <a:rPr lang="en-GB" sz="1100" dirty="0">
                <a:latin typeface="Segoe UI Light" panose="020B0502040204020203" pitchFamily="34" charset="0"/>
                <a:cs typeface="Segoe UI Light" panose="020B0502040204020203" pitchFamily="34" charset="0"/>
              </a:rPr>
              <a:t>On August 29</a:t>
            </a:r>
            <a:r>
              <a:rPr lang="en-GB" sz="1100" baseline="30000" dirty="0">
                <a:latin typeface="Segoe UI Light" panose="020B0502040204020203" pitchFamily="34" charset="0"/>
                <a:cs typeface="Segoe UI Light" panose="020B0502040204020203" pitchFamily="34" charset="0"/>
              </a:rPr>
              <a:t>th</a:t>
            </a:r>
            <a:r>
              <a:rPr lang="en-GB" sz="1100" dirty="0">
                <a:latin typeface="Segoe UI Light" panose="020B0502040204020203" pitchFamily="34" charset="0"/>
                <a:cs typeface="Segoe UI Light" panose="020B0502040204020203" pitchFamily="34" charset="0"/>
              </a:rPr>
              <a:t> 2016 SJIIM successfully opened the doors to 420 students from Nursery to Year 12. It has been wonderful to see the school coming alive to the sound of students and teachers. SJII Malaysia, a school of the De La Salle Brothers is a state-of- the-art building which offers a range of excellent facilities and resources that include, a soccer pitch, 25m swimming pool and training pool, roof-top tennis courts, basketball court, auditorium and two stunning libraries. Of course, the success of an outstanding school will be dependent on outstanding teachers who are committed to delivering the very best holistic Lasallian education to our diverse international learners.</a:t>
            </a:r>
            <a:endParaRPr lang="en-US" sz="1100" dirty="0">
              <a:latin typeface="Segoe UI Light" panose="020B0502040204020203" pitchFamily="34" charset="0"/>
              <a:cs typeface="Segoe UI Light" panose="020B0502040204020203" pitchFamily="34" charset="0"/>
            </a:endParaRPr>
          </a:p>
          <a:p>
            <a:pPr algn="just"/>
            <a:r>
              <a:rPr lang="en-US" sz="1100" dirty="0">
                <a:latin typeface="Segoe UI Light" panose="020B0502040204020203" pitchFamily="34" charset="0"/>
                <a:cs typeface="Segoe UI Light" panose="020B0502040204020203" pitchFamily="34" charset="0"/>
              </a:rPr>
              <a:t> </a:t>
            </a:r>
          </a:p>
          <a:p>
            <a:pPr algn="just"/>
            <a:r>
              <a:rPr lang="en-US" sz="1100" dirty="0">
                <a:latin typeface="Segoe UI Light" panose="020B0502040204020203" pitchFamily="34" charset="0"/>
                <a:cs typeface="Segoe UI Light" panose="020B0502040204020203" pitchFamily="34" charset="0"/>
              </a:rPr>
              <a:t>Teachers joining SJII Malaysia will have a fantastic opportunity to join </a:t>
            </a:r>
            <a:r>
              <a:rPr lang="en-US" sz="1100" dirty="0" smtClean="0">
                <a:latin typeface="Segoe UI Light" panose="020B0502040204020203" pitchFamily="34" charset="0"/>
                <a:cs typeface="Segoe UI Light" panose="020B0502040204020203" pitchFamily="34" charset="0"/>
              </a:rPr>
              <a:t>this </a:t>
            </a:r>
            <a:r>
              <a:rPr lang="en-US" sz="1100" dirty="0">
                <a:latin typeface="Segoe UI Light" panose="020B0502040204020203" pitchFamily="34" charset="0"/>
                <a:cs typeface="Segoe UI Light" panose="020B0502040204020203" pitchFamily="34" charset="0"/>
              </a:rPr>
              <a:t>ambitious new international school. They will be expected to seize the opportunity of working for a school which draws on 330 years of Lasallian educational tradition. They will benefit from well-resourced classrooms, low student ratios, brand new facilities and a range of opportunities for further professional development. They will also be able to draw upon the support network of our sister Lasallian schools in Singapore. We believe that SJII Malaysia offers a marvelous opportunity for teachers to enhance their professional skills and develop their careers.</a:t>
            </a:r>
          </a:p>
          <a:p>
            <a:pPr algn="just"/>
            <a:r>
              <a:rPr lang="en-US" sz="1100" dirty="0">
                <a:latin typeface="Segoe UI Light" panose="020B0502040204020203" pitchFamily="34" charset="0"/>
                <a:cs typeface="Segoe UI Light" panose="020B0502040204020203" pitchFamily="34" charset="0"/>
              </a:rPr>
              <a:t> </a:t>
            </a:r>
          </a:p>
          <a:p>
            <a:pPr algn="just"/>
            <a:r>
              <a:rPr lang="en-GB" sz="1100" dirty="0">
                <a:latin typeface="Segoe UI Light" panose="020B0502040204020203" pitchFamily="34" charset="0"/>
                <a:cs typeface="Segoe UI Light" panose="020B0502040204020203" pitchFamily="34" charset="0"/>
              </a:rPr>
              <a:t>We are seeking teachers who will motivate and inspire our pupils. They will deliver a stimulating and enriching International Curriculum that will </a:t>
            </a:r>
            <a:r>
              <a:rPr lang="en-US" sz="1100" dirty="0">
                <a:latin typeface="Segoe UI Light" panose="020B0502040204020203" pitchFamily="34" charset="0"/>
                <a:cs typeface="Segoe UI Light" panose="020B0502040204020203" pitchFamily="34" charset="0"/>
              </a:rPr>
              <a:t>equip our students to become compassionate, caring and successful global citizens. </a:t>
            </a:r>
            <a:r>
              <a:rPr lang="en-GB" sz="1100" dirty="0">
                <a:latin typeface="Segoe UI Light" panose="020B0502040204020203" pitchFamily="34" charset="0"/>
                <a:cs typeface="Segoe UI Light" panose="020B0502040204020203" pitchFamily="34" charset="0"/>
              </a:rPr>
              <a:t>Teachers will be committed to holistic education, have high expectations, be skilled practitioners and outstanding role models. Teachers will engage in professional development and have an understanding of how to improve learning by applying cutting edge research.</a:t>
            </a:r>
            <a:endParaRPr lang="en-US" sz="1100" dirty="0">
              <a:latin typeface="Segoe UI Light" panose="020B0502040204020203" pitchFamily="34" charset="0"/>
              <a:cs typeface="Segoe UI Light" panose="020B0502040204020203" pitchFamily="34" charset="0"/>
            </a:endParaRPr>
          </a:p>
          <a:p>
            <a:pPr algn="just"/>
            <a:r>
              <a:rPr lang="en-US" sz="1100" dirty="0">
                <a:latin typeface="Segoe UI Light" panose="020B0502040204020203" pitchFamily="34" charset="0"/>
                <a:cs typeface="Segoe UI Light" panose="020B0502040204020203" pitchFamily="34" charset="0"/>
              </a:rPr>
              <a:t> </a:t>
            </a:r>
          </a:p>
          <a:p>
            <a:pPr algn="just"/>
            <a:r>
              <a:rPr lang="en-US" sz="1100" dirty="0">
                <a:latin typeface="Segoe UI Light" panose="020B0502040204020203" pitchFamily="34" charset="0"/>
                <a:cs typeface="Segoe UI Light" panose="020B0502040204020203" pitchFamily="34" charset="0"/>
              </a:rPr>
              <a:t>Our school is situated in the rapidly developing area of </a:t>
            </a:r>
            <a:r>
              <a:rPr lang="en-US" sz="1100" dirty="0" err="1">
                <a:latin typeface="Segoe UI Light" panose="020B0502040204020203" pitchFamily="34" charset="0"/>
                <a:cs typeface="Segoe UI Light" panose="020B0502040204020203" pitchFamily="34" charset="0"/>
              </a:rPr>
              <a:t>Petaling</a:t>
            </a:r>
            <a:r>
              <a:rPr lang="en-US" sz="1100" dirty="0">
                <a:latin typeface="Segoe UI Light" panose="020B0502040204020203" pitchFamily="34" charset="0"/>
                <a:cs typeface="Segoe UI Light" panose="020B0502040204020203" pitchFamily="34" charset="0"/>
              </a:rPr>
              <a:t> Jaya, an attractive suburb of Kuala Lumpur. New shopping malls, railway links to the </a:t>
            </a:r>
            <a:r>
              <a:rPr lang="en-US" sz="1100" dirty="0" err="1">
                <a:latin typeface="Segoe UI Light" panose="020B0502040204020203" pitchFamily="34" charset="0"/>
                <a:cs typeface="Segoe UI Light" panose="020B0502040204020203" pitchFamily="34" charset="0"/>
              </a:rPr>
              <a:t>centre</a:t>
            </a:r>
            <a:r>
              <a:rPr lang="en-US" sz="1100" dirty="0">
                <a:latin typeface="Segoe UI Light" panose="020B0502040204020203" pitchFamily="34" charset="0"/>
                <a:cs typeface="Segoe UI Light" panose="020B0502040204020203" pitchFamily="34" charset="0"/>
              </a:rPr>
              <a:t> of KL, high quality residential accommodation, and excellent sporting facilities make this area highly desirable. Our school will be a focal point of this community.</a:t>
            </a:r>
          </a:p>
          <a:p>
            <a:pPr algn="just"/>
            <a:r>
              <a:rPr lang="en-US" sz="1100" dirty="0">
                <a:latin typeface="Segoe UI Light" panose="020B0502040204020203" pitchFamily="34" charset="0"/>
                <a:cs typeface="Segoe UI Light" panose="020B0502040204020203" pitchFamily="34" charset="0"/>
              </a:rPr>
              <a:t> </a:t>
            </a:r>
          </a:p>
          <a:p>
            <a:pPr algn="just"/>
            <a:r>
              <a:rPr lang="en-GB" sz="1100" dirty="0">
                <a:latin typeface="Segoe UI Light" panose="020B0502040204020203" pitchFamily="34" charset="0"/>
                <a:cs typeface="Segoe UI Light" panose="020B0502040204020203" pitchFamily="34" charset="0"/>
              </a:rPr>
              <a:t>The target enrolment is 1554 pupils, from Nursery to year 13. The school will be language rich where English is the language of instruction and Mandarin will be taught to an exceptionally high standard. The school has been awarded the candidacy to be an International Baccalaureate school for Years 12 and 13, and the IGCSE will be taught in years 10 and 11. The Elementary School will offer a dynamic and creative curriculum delivered through the International Primary Curriculum. Singapore Maths will form the basis of the mathematics programme. There will be a very strong extra-curricular offer, including languages, cultural activities, outdoor education, and sports, with particular emphasis on community service. </a:t>
            </a:r>
            <a:endParaRPr lang="en-US" sz="1100" dirty="0">
              <a:latin typeface="Segoe UI Light" panose="020B0502040204020203" pitchFamily="34" charset="0"/>
              <a:cs typeface="Segoe UI Light" panose="020B0502040204020203" pitchFamily="34" charset="0"/>
            </a:endParaRPr>
          </a:p>
          <a:p>
            <a:pPr algn="just"/>
            <a:r>
              <a:rPr lang="en-GB" sz="1100" dirty="0">
                <a:latin typeface="Segoe UI Light" panose="020B0502040204020203" pitchFamily="34" charset="0"/>
                <a:cs typeface="Segoe UI Light" panose="020B0502040204020203" pitchFamily="34" charset="0"/>
              </a:rPr>
              <a:t> </a:t>
            </a:r>
            <a:endParaRPr lang="en-US" sz="1100" dirty="0">
              <a:latin typeface="Segoe UI Light" panose="020B0502040204020203" pitchFamily="34" charset="0"/>
              <a:cs typeface="Segoe UI Light" panose="020B0502040204020203" pitchFamily="34" charset="0"/>
            </a:endParaRPr>
          </a:p>
          <a:p>
            <a:pPr algn="just"/>
            <a:r>
              <a:rPr lang="en-US" sz="1100" dirty="0">
                <a:latin typeface="Segoe UI Light" panose="020B0502040204020203" pitchFamily="34" charset="0"/>
                <a:cs typeface="Segoe UI Light" panose="020B0502040204020203" pitchFamily="34" charset="0"/>
              </a:rPr>
              <a:t>Please find further information on SJII Malaysia in this booklet. If you have a spirit of adventure, high professional standards and believe you can contribute to the development of our school we will look forward to reading your application.</a:t>
            </a:r>
          </a:p>
          <a:p>
            <a:pPr algn="just"/>
            <a:r>
              <a:rPr lang="en-US" sz="1100" dirty="0"/>
              <a:t> </a:t>
            </a:r>
          </a:p>
        </p:txBody>
      </p:sp>
      <p:pic>
        <p:nvPicPr>
          <p:cNvPr id="4" name="Picture 3"/>
          <p:cNvPicPr>
            <a:picLocks noChangeAspect="1"/>
          </p:cNvPicPr>
          <p:nvPr/>
        </p:nvPicPr>
        <p:blipFill>
          <a:blip r:embed="rId4"/>
          <a:stretch>
            <a:fillRect/>
          </a:stretch>
        </p:blipFill>
        <p:spPr>
          <a:xfrm>
            <a:off x="3581400" y="864311"/>
            <a:ext cx="1078582" cy="1396999"/>
          </a:xfrm>
          <a:prstGeom prst="rect">
            <a:avLst/>
          </a:prstGeom>
        </p:spPr>
      </p:pic>
      <p:pic>
        <p:nvPicPr>
          <p:cNvPr id="9" name="Picture 8"/>
          <p:cNvPicPr/>
          <p:nvPr/>
        </p:nvPicPr>
        <p:blipFill>
          <a:blip r:embed="rId5"/>
          <a:stretch>
            <a:fillRect/>
          </a:stretch>
        </p:blipFill>
        <p:spPr>
          <a:xfrm>
            <a:off x="2362200" y="864099"/>
            <a:ext cx="1140734" cy="139699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p:nvPr/>
        </p:nvSpPr>
        <p:spPr>
          <a:xfrm>
            <a:off x="0" y="4180332"/>
            <a:ext cx="3429000" cy="5561076"/>
          </a:xfrm>
          <a:prstGeom prst="rect">
            <a:avLst/>
          </a:prstGeom>
          <a:blipFill>
            <a:blip r:embed="rId2" cstate="print"/>
            <a:stretch>
              <a:fillRect/>
            </a:stretch>
          </a:blipFill>
        </p:spPr>
        <p:txBody>
          <a:bodyPr wrap="square" lIns="0" tIns="0" rIns="0" bIns="0" rtlCol="0">
            <a:noAutofit/>
          </a:bodyPr>
          <a:lstStyle/>
          <a:p>
            <a:endParaRPr/>
          </a:p>
        </p:txBody>
      </p:sp>
      <p:sp>
        <p:nvSpPr>
          <p:cNvPr id="10" name="object 10"/>
          <p:cNvSpPr/>
          <p:nvPr/>
        </p:nvSpPr>
        <p:spPr>
          <a:xfrm>
            <a:off x="883310" y="6199632"/>
            <a:ext cx="5111242" cy="286512"/>
          </a:xfrm>
          <a:prstGeom prst="rect">
            <a:avLst/>
          </a:prstGeom>
          <a:blipFill>
            <a:blip r:embed="rId3" cstate="print"/>
            <a:stretch>
              <a:fillRect/>
            </a:stretch>
          </a:blipFill>
        </p:spPr>
        <p:txBody>
          <a:bodyPr wrap="square" lIns="0" tIns="0" rIns="0" bIns="0" rtlCol="0">
            <a:noAutofit/>
          </a:bodyPr>
          <a:lstStyle/>
          <a:p>
            <a:endParaRPr/>
          </a:p>
        </p:txBody>
      </p:sp>
      <p:sp>
        <p:nvSpPr>
          <p:cNvPr id="11" name="object 11"/>
          <p:cNvSpPr/>
          <p:nvPr/>
        </p:nvSpPr>
        <p:spPr>
          <a:xfrm>
            <a:off x="5863463" y="6199632"/>
            <a:ext cx="422656" cy="286512"/>
          </a:xfrm>
          <a:prstGeom prst="rect">
            <a:avLst/>
          </a:prstGeom>
          <a:blipFill>
            <a:blip r:embed="rId4" cstate="print"/>
            <a:stretch>
              <a:fillRect/>
            </a:stretch>
          </a:blipFill>
        </p:spPr>
        <p:txBody>
          <a:bodyPr wrap="square" lIns="0" tIns="0" rIns="0" bIns="0" rtlCol="0">
            <a:noAutofit/>
          </a:bodyPr>
          <a:lstStyle/>
          <a:p>
            <a:endParaRPr/>
          </a:p>
        </p:txBody>
      </p:sp>
      <p:sp>
        <p:nvSpPr>
          <p:cNvPr id="8" name="object 8"/>
          <p:cNvSpPr/>
          <p:nvPr/>
        </p:nvSpPr>
        <p:spPr>
          <a:xfrm>
            <a:off x="2808986" y="3438779"/>
            <a:ext cx="965809" cy="286512"/>
          </a:xfrm>
          <a:prstGeom prst="rect">
            <a:avLst/>
          </a:prstGeom>
          <a:blipFill>
            <a:blip r:embed="rId5" cstate="print"/>
            <a:stretch>
              <a:fillRect/>
            </a:stretch>
          </a:blipFill>
        </p:spPr>
        <p:txBody>
          <a:bodyPr wrap="square" lIns="0" tIns="0" rIns="0" bIns="0" rtlCol="0">
            <a:noAutofit/>
          </a:bodyPr>
          <a:lstStyle/>
          <a:p>
            <a:endParaRPr/>
          </a:p>
        </p:txBody>
      </p:sp>
      <p:sp>
        <p:nvSpPr>
          <p:cNvPr id="6" name="object 6"/>
          <p:cNvSpPr txBox="1"/>
          <p:nvPr/>
        </p:nvSpPr>
        <p:spPr>
          <a:xfrm>
            <a:off x="550265" y="3984905"/>
            <a:ext cx="5503015" cy="716400"/>
          </a:xfrm>
          <a:prstGeom prst="rect">
            <a:avLst/>
          </a:prstGeom>
        </p:spPr>
        <p:txBody>
          <a:bodyPr wrap="square" lIns="0" tIns="0" rIns="0" bIns="0" rtlCol="0">
            <a:noAutofit/>
          </a:bodyPr>
          <a:lstStyle/>
          <a:p>
            <a:pPr marL="12700" marR="30403">
              <a:lnSpc>
                <a:spcPts val="1800"/>
              </a:lnSpc>
              <a:spcBef>
                <a:spcPts val="90"/>
              </a:spcBef>
            </a:pPr>
            <a:r>
              <a:rPr sz="2400" spc="-254" baseline="1566" dirty="0" smtClean="0">
                <a:latin typeface="Segoe UI Light"/>
                <a:cs typeface="Segoe UI Light"/>
              </a:rPr>
              <a:t>T</a:t>
            </a:r>
            <a:r>
              <a:rPr sz="2400" spc="0" baseline="1566" dirty="0" smtClean="0">
                <a:latin typeface="Segoe UI Light"/>
                <a:cs typeface="Segoe UI Light"/>
              </a:rPr>
              <a:t>o</a:t>
            </a:r>
            <a:r>
              <a:rPr sz="2400" spc="-17" baseline="1566" dirty="0" smtClean="0">
                <a:latin typeface="Segoe UI Light"/>
                <a:cs typeface="Segoe UI Light"/>
              </a:rPr>
              <a:t> </a:t>
            </a:r>
            <a:r>
              <a:rPr sz="2400" spc="-9" baseline="1566" dirty="0" smtClean="0">
                <a:latin typeface="Segoe UI Light"/>
                <a:cs typeface="Segoe UI Light"/>
              </a:rPr>
              <a:t>b</a:t>
            </a:r>
            <a:r>
              <a:rPr sz="2400" spc="0" baseline="1566" dirty="0" smtClean="0">
                <a:latin typeface="Segoe UI Light"/>
                <a:cs typeface="Segoe UI Light"/>
              </a:rPr>
              <a:t>e</a:t>
            </a:r>
            <a:r>
              <a:rPr sz="2400" spc="5" baseline="1566" dirty="0" smtClean="0">
                <a:latin typeface="Segoe UI Light"/>
                <a:cs typeface="Segoe UI Light"/>
              </a:rPr>
              <a:t> </a:t>
            </a:r>
            <a:r>
              <a:rPr sz="2400" spc="0" baseline="1566" dirty="0" smtClean="0">
                <a:latin typeface="Segoe UI Light"/>
                <a:cs typeface="Segoe UI Light"/>
              </a:rPr>
              <a:t>an</a:t>
            </a:r>
            <a:r>
              <a:rPr sz="2400" spc="-16" baseline="1566" dirty="0" smtClean="0">
                <a:latin typeface="Segoe UI Light"/>
                <a:cs typeface="Segoe UI Light"/>
              </a:rPr>
              <a:t> </a:t>
            </a:r>
            <a:r>
              <a:rPr sz="2400" spc="0" baseline="1566" dirty="0" smtClean="0">
                <a:latin typeface="Segoe UI Light"/>
                <a:cs typeface="Segoe UI Light"/>
              </a:rPr>
              <a:t>i</a:t>
            </a:r>
            <a:r>
              <a:rPr sz="2400" spc="-4" baseline="1566" dirty="0" smtClean="0">
                <a:latin typeface="Segoe UI Light"/>
                <a:cs typeface="Segoe UI Light"/>
              </a:rPr>
              <a:t>nt</a:t>
            </a:r>
            <a:r>
              <a:rPr sz="2400" spc="0" baseline="1566" dirty="0" smtClean="0">
                <a:latin typeface="Segoe UI Light"/>
                <a:cs typeface="Segoe UI Light"/>
              </a:rPr>
              <a:t>er</a:t>
            </a:r>
            <a:r>
              <a:rPr sz="2400" spc="-4" baseline="1566" dirty="0" smtClean="0">
                <a:latin typeface="Segoe UI Light"/>
                <a:cs typeface="Segoe UI Light"/>
              </a:rPr>
              <a:t>n</a:t>
            </a:r>
            <a:r>
              <a:rPr sz="2400" spc="0" baseline="1566" dirty="0" smtClean="0">
                <a:latin typeface="Segoe UI Light"/>
                <a:cs typeface="Segoe UI Light"/>
              </a:rPr>
              <a:t>at</a:t>
            </a:r>
            <a:r>
              <a:rPr sz="2400" spc="-9" baseline="1566" dirty="0" smtClean="0">
                <a:latin typeface="Segoe UI Light"/>
                <a:cs typeface="Segoe UI Light"/>
              </a:rPr>
              <a:t>i</a:t>
            </a:r>
            <a:r>
              <a:rPr sz="2400" spc="0" baseline="1566" dirty="0" smtClean="0">
                <a:latin typeface="Segoe UI Light"/>
                <a:cs typeface="Segoe UI Light"/>
              </a:rPr>
              <a:t>onal</a:t>
            </a:r>
            <a:r>
              <a:rPr sz="2400" spc="-22" baseline="1566" dirty="0" smtClean="0">
                <a:latin typeface="Segoe UI Light"/>
                <a:cs typeface="Segoe UI Light"/>
              </a:rPr>
              <a:t> </a:t>
            </a:r>
            <a:r>
              <a:rPr sz="2400" spc="0" baseline="1566" dirty="0" smtClean="0">
                <a:latin typeface="Segoe UI Light"/>
                <a:cs typeface="Segoe UI Light"/>
              </a:rPr>
              <a:t>scho</a:t>
            </a:r>
            <a:r>
              <a:rPr sz="2400" spc="4" baseline="1566" dirty="0" smtClean="0">
                <a:latin typeface="Segoe UI Light"/>
                <a:cs typeface="Segoe UI Light"/>
              </a:rPr>
              <a:t>o</a:t>
            </a:r>
            <a:r>
              <a:rPr sz="2400" spc="0" baseline="1566" dirty="0" smtClean="0">
                <a:latin typeface="Segoe UI Light"/>
                <a:cs typeface="Segoe UI Light"/>
              </a:rPr>
              <a:t>l</a:t>
            </a:r>
            <a:r>
              <a:rPr sz="2400" spc="-28" baseline="1566" dirty="0" smtClean="0">
                <a:latin typeface="Segoe UI Light"/>
                <a:cs typeface="Segoe UI Light"/>
              </a:rPr>
              <a:t> </a:t>
            </a:r>
            <a:r>
              <a:rPr sz="2400" spc="-44" baseline="1566" dirty="0" smtClean="0">
                <a:latin typeface="Segoe UI Light"/>
                <a:cs typeface="Segoe UI Light"/>
              </a:rPr>
              <a:t>o</a:t>
            </a:r>
            <a:r>
              <a:rPr sz="2400" spc="0" baseline="1566" dirty="0" smtClean="0">
                <a:latin typeface="Segoe UI Light"/>
                <a:cs typeface="Segoe UI Light"/>
              </a:rPr>
              <a:t>f</a:t>
            </a:r>
            <a:r>
              <a:rPr sz="2400" spc="-8" baseline="1566" dirty="0" smtClean="0">
                <a:latin typeface="Segoe UI Light"/>
                <a:cs typeface="Segoe UI Light"/>
              </a:rPr>
              <a:t> </a:t>
            </a:r>
            <a:r>
              <a:rPr sz="2400" spc="-4" baseline="1566" dirty="0" smtClean="0">
                <a:latin typeface="Segoe UI Light"/>
                <a:cs typeface="Segoe UI Light"/>
              </a:rPr>
              <a:t>c</a:t>
            </a:r>
            <a:r>
              <a:rPr sz="2400" spc="0" baseline="1566" dirty="0" smtClean="0">
                <a:latin typeface="Segoe UI Light"/>
                <a:cs typeface="Segoe UI Light"/>
              </a:rPr>
              <a:t>hoi</a:t>
            </a:r>
            <a:r>
              <a:rPr sz="2400" spc="-4" baseline="1566" dirty="0" smtClean="0">
                <a:latin typeface="Segoe UI Light"/>
                <a:cs typeface="Segoe UI Light"/>
              </a:rPr>
              <a:t>c</a:t>
            </a:r>
            <a:r>
              <a:rPr sz="2400" spc="0" baseline="1566" dirty="0" smtClean="0">
                <a:latin typeface="Segoe UI Light"/>
                <a:cs typeface="Segoe UI Light"/>
              </a:rPr>
              <a:t>e,</a:t>
            </a:r>
            <a:r>
              <a:rPr sz="2400" spc="7" baseline="1566" dirty="0" smtClean="0">
                <a:latin typeface="Segoe UI Light"/>
                <a:cs typeface="Segoe UI Light"/>
              </a:rPr>
              <a:t> </a:t>
            </a:r>
            <a:r>
              <a:rPr sz="2400" spc="-34" baseline="1566" dirty="0" smtClean="0">
                <a:latin typeface="Segoe UI Light"/>
                <a:cs typeface="Segoe UI Light"/>
              </a:rPr>
              <a:t>r</a:t>
            </a:r>
            <a:r>
              <a:rPr sz="2400" spc="0" baseline="1566" dirty="0" smtClean="0">
                <a:latin typeface="Segoe UI Light"/>
                <a:cs typeface="Segoe UI Light"/>
              </a:rPr>
              <a:t>e</a:t>
            </a:r>
            <a:r>
              <a:rPr sz="2400" spc="-4" baseline="1566" dirty="0" smtClean="0">
                <a:latin typeface="Segoe UI Light"/>
                <a:cs typeface="Segoe UI Light"/>
              </a:rPr>
              <a:t>c</a:t>
            </a:r>
            <a:r>
              <a:rPr sz="2400" spc="0" baseline="1566" dirty="0" smtClean="0">
                <a:latin typeface="Segoe UI Light"/>
                <a:cs typeface="Segoe UI Light"/>
              </a:rPr>
              <a:t>og</a:t>
            </a:r>
            <a:r>
              <a:rPr sz="2400" spc="-4" baseline="1566" dirty="0" smtClean="0">
                <a:latin typeface="Segoe UI Light"/>
                <a:cs typeface="Segoe UI Light"/>
              </a:rPr>
              <a:t>n</a:t>
            </a:r>
            <a:r>
              <a:rPr sz="2400" spc="0" baseline="1566" dirty="0" smtClean="0">
                <a:latin typeface="Segoe UI Light"/>
                <a:cs typeface="Segoe UI Light"/>
              </a:rPr>
              <a:t>ised</a:t>
            </a:r>
            <a:r>
              <a:rPr sz="2400" spc="1" baseline="1566" dirty="0" smtClean="0">
                <a:latin typeface="Segoe UI Light"/>
                <a:cs typeface="Segoe UI Light"/>
              </a:rPr>
              <a:t> </a:t>
            </a:r>
            <a:r>
              <a:rPr sz="2400" spc="0" baseline="1566" dirty="0" smtClean="0">
                <a:latin typeface="Segoe UI Light"/>
                <a:cs typeface="Segoe UI Light"/>
              </a:rPr>
              <a:t>f</a:t>
            </a:r>
            <a:r>
              <a:rPr sz="2400" spc="4" baseline="1566" dirty="0" smtClean="0">
                <a:latin typeface="Segoe UI Light"/>
                <a:cs typeface="Segoe UI Light"/>
              </a:rPr>
              <a:t>o</a:t>
            </a:r>
            <a:r>
              <a:rPr sz="2400" spc="0" baseline="1566" dirty="0" smtClean="0">
                <a:latin typeface="Segoe UI Light"/>
                <a:cs typeface="Segoe UI Light"/>
              </a:rPr>
              <a:t>r</a:t>
            </a:r>
            <a:r>
              <a:rPr sz="2400" spc="-20" baseline="1566" dirty="0" smtClean="0">
                <a:latin typeface="Segoe UI Light"/>
                <a:cs typeface="Segoe UI Light"/>
              </a:rPr>
              <a:t> </a:t>
            </a:r>
            <a:r>
              <a:rPr sz="2400" spc="0" baseline="1566" dirty="0" smtClean="0">
                <a:latin typeface="Segoe UI Light"/>
                <a:cs typeface="Segoe UI Light"/>
              </a:rPr>
              <a:t>va</a:t>
            </a:r>
            <a:r>
              <a:rPr sz="2400" spc="-4" baseline="1566" dirty="0" smtClean="0">
                <a:latin typeface="Segoe UI Light"/>
                <a:cs typeface="Segoe UI Light"/>
              </a:rPr>
              <a:t>l</a:t>
            </a:r>
            <a:r>
              <a:rPr sz="2400" spc="0" baseline="1566" dirty="0" smtClean="0">
                <a:latin typeface="Segoe UI Light"/>
                <a:cs typeface="Segoe UI Light"/>
              </a:rPr>
              <a:t>u</a:t>
            </a:r>
            <a:r>
              <a:rPr sz="2400" spc="-4" baseline="1566" dirty="0" smtClean="0">
                <a:latin typeface="Segoe UI Light"/>
                <a:cs typeface="Segoe UI Light"/>
              </a:rPr>
              <a:t>e</a:t>
            </a:r>
            <a:r>
              <a:rPr sz="2400" spc="0" baseline="1566" dirty="0" smtClean="0">
                <a:latin typeface="Segoe UI Light"/>
                <a:cs typeface="Segoe UI Light"/>
              </a:rPr>
              <a:t>s</a:t>
            </a:r>
            <a:endParaRPr sz="1600">
              <a:latin typeface="Segoe UI Light"/>
              <a:cs typeface="Segoe UI Light"/>
            </a:endParaRPr>
          </a:p>
          <a:p>
            <a:pPr marL="12700">
              <a:lnSpc>
                <a:spcPts val="1925"/>
              </a:lnSpc>
              <a:spcBef>
                <a:spcPts val="6"/>
              </a:spcBef>
            </a:pPr>
            <a:r>
              <a:rPr sz="1600" spc="0" dirty="0" smtClean="0">
                <a:latin typeface="Segoe UI Light"/>
                <a:cs typeface="Segoe UI Light"/>
              </a:rPr>
              <a:t>cen</a:t>
            </a:r>
            <a:r>
              <a:rPr sz="1600" spc="-9" dirty="0" smtClean="0">
                <a:latin typeface="Segoe UI Light"/>
                <a:cs typeface="Segoe UI Light"/>
              </a:rPr>
              <a:t>t</a:t>
            </a:r>
            <a:r>
              <a:rPr sz="1600" spc="0" dirty="0" smtClean="0">
                <a:latin typeface="Segoe UI Light"/>
                <a:cs typeface="Segoe UI Light"/>
              </a:rPr>
              <a:t>e</a:t>
            </a:r>
            <a:r>
              <a:rPr sz="1600" spc="-34" dirty="0" smtClean="0">
                <a:latin typeface="Segoe UI Light"/>
                <a:cs typeface="Segoe UI Light"/>
              </a:rPr>
              <a:t>r</a:t>
            </a:r>
            <a:r>
              <a:rPr sz="1600" spc="0" dirty="0" smtClean="0">
                <a:latin typeface="Segoe UI Light"/>
                <a:cs typeface="Segoe UI Light"/>
              </a:rPr>
              <a:t>ed</a:t>
            </a:r>
            <a:r>
              <a:rPr sz="1600" spc="-8" dirty="0" smtClean="0">
                <a:latin typeface="Segoe UI Light"/>
                <a:cs typeface="Segoe UI Light"/>
              </a:rPr>
              <a:t> </a:t>
            </a:r>
            <a:r>
              <a:rPr sz="1600" spc="0" dirty="0" smtClean="0">
                <a:latin typeface="Segoe UI Light"/>
                <a:cs typeface="Segoe UI Light"/>
              </a:rPr>
              <a:t>e</a:t>
            </a:r>
            <a:r>
              <a:rPr sz="1600" spc="-9" dirty="0" smtClean="0">
                <a:latin typeface="Segoe UI Light"/>
                <a:cs typeface="Segoe UI Light"/>
              </a:rPr>
              <a:t>d</a:t>
            </a:r>
            <a:r>
              <a:rPr sz="1600" spc="0" dirty="0" smtClean="0">
                <a:latin typeface="Segoe UI Light"/>
                <a:cs typeface="Segoe UI Light"/>
              </a:rPr>
              <a:t>uca</a:t>
            </a:r>
            <a:r>
              <a:rPr sz="1600" spc="-4" dirty="0" smtClean="0">
                <a:latin typeface="Segoe UI Light"/>
                <a:cs typeface="Segoe UI Light"/>
              </a:rPr>
              <a:t>t</a:t>
            </a:r>
            <a:r>
              <a:rPr sz="1600" spc="0" dirty="0" smtClean="0">
                <a:latin typeface="Segoe UI Light"/>
                <a:cs typeface="Segoe UI Light"/>
              </a:rPr>
              <a:t>ion</a:t>
            </a:r>
            <a:r>
              <a:rPr sz="1600" spc="-11" dirty="0" smtClean="0">
                <a:latin typeface="Segoe UI Light"/>
                <a:cs typeface="Segoe UI Light"/>
              </a:rPr>
              <a:t> </a:t>
            </a:r>
            <a:r>
              <a:rPr sz="1600" spc="0" dirty="0" smtClean="0">
                <a:latin typeface="Segoe UI Light"/>
                <a:cs typeface="Segoe UI Light"/>
              </a:rPr>
              <a:t>and</a:t>
            </a:r>
            <a:r>
              <a:rPr sz="1600" spc="-10" dirty="0" smtClean="0">
                <a:latin typeface="Segoe UI Light"/>
                <a:cs typeface="Segoe UI Light"/>
              </a:rPr>
              <a:t> </a:t>
            </a:r>
            <a:r>
              <a:rPr sz="1600" spc="0" dirty="0" smtClean="0">
                <a:latin typeface="Segoe UI Light"/>
                <a:cs typeface="Segoe UI Light"/>
              </a:rPr>
              <a:t>l</a:t>
            </a:r>
            <a:r>
              <a:rPr sz="1600" spc="-4" dirty="0" smtClean="0">
                <a:latin typeface="Segoe UI Light"/>
                <a:cs typeface="Segoe UI Light"/>
              </a:rPr>
              <a:t>e</a:t>
            </a:r>
            <a:r>
              <a:rPr sz="1600" spc="0" dirty="0" smtClean="0">
                <a:latin typeface="Segoe UI Light"/>
                <a:cs typeface="Segoe UI Light"/>
              </a:rPr>
              <a:t>a</a:t>
            </a:r>
            <a:r>
              <a:rPr sz="1600" spc="4" dirty="0" smtClean="0">
                <a:latin typeface="Segoe UI Light"/>
                <a:cs typeface="Segoe UI Light"/>
              </a:rPr>
              <a:t>r</a:t>
            </a:r>
            <a:r>
              <a:rPr sz="1600" spc="0" dirty="0" smtClean="0">
                <a:latin typeface="Segoe UI Light"/>
                <a:cs typeface="Segoe UI Light"/>
              </a:rPr>
              <a:t>n</a:t>
            </a:r>
            <a:r>
              <a:rPr sz="1600" spc="-4" dirty="0" smtClean="0">
                <a:latin typeface="Segoe UI Light"/>
                <a:cs typeface="Segoe UI Light"/>
              </a:rPr>
              <a:t>i</a:t>
            </a:r>
            <a:r>
              <a:rPr sz="1600" spc="0" dirty="0" smtClean="0">
                <a:latin typeface="Segoe UI Light"/>
                <a:cs typeface="Segoe UI Light"/>
              </a:rPr>
              <a:t>ng</a:t>
            </a:r>
            <a:r>
              <a:rPr sz="1600" spc="-33" dirty="0" smtClean="0">
                <a:latin typeface="Segoe UI Light"/>
                <a:cs typeface="Segoe UI Light"/>
              </a:rPr>
              <a:t> </a:t>
            </a:r>
            <a:r>
              <a:rPr sz="1600" spc="-4" dirty="0" smtClean="0">
                <a:latin typeface="Segoe UI Light"/>
                <a:cs typeface="Segoe UI Light"/>
              </a:rPr>
              <a:t>d</a:t>
            </a:r>
            <a:r>
              <a:rPr sz="1600" spc="0" dirty="0" smtClean="0">
                <a:latin typeface="Segoe UI Light"/>
                <a:cs typeface="Segoe UI Light"/>
              </a:rPr>
              <a:t>ri</a:t>
            </a:r>
            <a:r>
              <a:rPr sz="1600" spc="-4" dirty="0" smtClean="0">
                <a:latin typeface="Segoe UI Light"/>
                <a:cs typeface="Segoe UI Light"/>
              </a:rPr>
              <a:t>v</a:t>
            </a:r>
            <a:r>
              <a:rPr sz="1600" spc="0" dirty="0" smtClean="0">
                <a:latin typeface="Segoe UI Light"/>
                <a:cs typeface="Segoe UI Light"/>
              </a:rPr>
              <a:t>en</a:t>
            </a:r>
            <a:r>
              <a:rPr sz="1600" spc="-16" dirty="0" smtClean="0">
                <a:latin typeface="Segoe UI Light"/>
                <a:cs typeface="Segoe UI Light"/>
              </a:rPr>
              <a:t> </a:t>
            </a:r>
            <a:r>
              <a:rPr sz="1600" spc="-4" dirty="0" smtClean="0">
                <a:latin typeface="Segoe UI Light"/>
                <a:cs typeface="Segoe UI Light"/>
              </a:rPr>
              <a:t>b</a:t>
            </a:r>
            <a:r>
              <a:rPr sz="1600" spc="0" dirty="0" smtClean="0">
                <a:latin typeface="Segoe UI Light"/>
                <a:cs typeface="Segoe UI Light"/>
              </a:rPr>
              <a:t>y</a:t>
            </a:r>
            <a:r>
              <a:rPr sz="1600" spc="-1" dirty="0" smtClean="0">
                <a:latin typeface="Segoe UI Light"/>
                <a:cs typeface="Segoe UI Light"/>
              </a:rPr>
              <a:t> </a:t>
            </a:r>
            <a:r>
              <a:rPr sz="1600" spc="-4" dirty="0" smtClean="0">
                <a:latin typeface="Segoe UI Light"/>
                <a:cs typeface="Segoe UI Light"/>
              </a:rPr>
              <a:t>p</a:t>
            </a:r>
            <a:r>
              <a:rPr sz="1600" spc="0" dirty="0" smtClean="0">
                <a:latin typeface="Segoe UI Light"/>
                <a:cs typeface="Segoe UI Light"/>
              </a:rPr>
              <a:t>a</a:t>
            </a:r>
            <a:r>
              <a:rPr sz="1600" spc="4" dirty="0" smtClean="0">
                <a:latin typeface="Segoe UI Light"/>
                <a:cs typeface="Segoe UI Light"/>
              </a:rPr>
              <a:t>s</a:t>
            </a:r>
            <a:r>
              <a:rPr sz="1600" spc="0" dirty="0" smtClean="0">
                <a:latin typeface="Segoe UI Light"/>
                <a:cs typeface="Segoe UI Light"/>
              </a:rPr>
              <a:t>si</a:t>
            </a:r>
            <a:r>
              <a:rPr sz="1600" spc="4" dirty="0" smtClean="0">
                <a:latin typeface="Segoe UI Light"/>
                <a:cs typeface="Segoe UI Light"/>
              </a:rPr>
              <a:t>o</a:t>
            </a:r>
            <a:r>
              <a:rPr sz="1600" spc="0" dirty="0" smtClean="0">
                <a:latin typeface="Segoe UI Light"/>
                <a:cs typeface="Segoe UI Light"/>
              </a:rPr>
              <a:t>n</a:t>
            </a:r>
            <a:r>
              <a:rPr sz="1600" spc="-25" dirty="0" smtClean="0">
                <a:latin typeface="Segoe UI Light"/>
                <a:cs typeface="Segoe UI Light"/>
              </a:rPr>
              <a:t> </a:t>
            </a:r>
            <a:r>
              <a:rPr sz="1600" spc="-4" dirty="0" smtClean="0">
                <a:latin typeface="Segoe UI Light"/>
                <a:cs typeface="Segoe UI Light"/>
              </a:rPr>
              <a:t>t</a:t>
            </a:r>
            <a:r>
              <a:rPr sz="1600" spc="0" dirty="0" smtClean="0">
                <a:latin typeface="Segoe UI Light"/>
                <a:cs typeface="Segoe UI Light"/>
              </a:rPr>
              <a:t>hat</a:t>
            </a:r>
            <a:r>
              <a:rPr sz="1600" spc="-6" dirty="0" smtClean="0">
                <a:latin typeface="Segoe UI Light"/>
                <a:cs typeface="Segoe UI Light"/>
              </a:rPr>
              <a:t> </a:t>
            </a:r>
            <a:r>
              <a:rPr sz="1600" spc="0" dirty="0" smtClean="0">
                <a:latin typeface="Segoe UI Light"/>
                <a:cs typeface="Segoe UI Light"/>
              </a:rPr>
              <a:t>nu</a:t>
            </a:r>
            <a:r>
              <a:rPr sz="1600" spc="69" dirty="0" smtClean="0">
                <a:latin typeface="Segoe UI Light"/>
                <a:cs typeface="Segoe UI Light"/>
              </a:rPr>
              <a:t>r</a:t>
            </a:r>
            <a:r>
              <a:rPr sz="1600" spc="-4" dirty="0" smtClean="0">
                <a:latin typeface="Segoe UI Light"/>
                <a:cs typeface="Segoe UI Light"/>
              </a:rPr>
              <a:t>t</a:t>
            </a:r>
            <a:r>
              <a:rPr sz="1600" spc="0" dirty="0" smtClean="0">
                <a:latin typeface="Segoe UI Light"/>
                <a:cs typeface="Segoe UI Light"/>
              </a:rPr>
              <a:t>u</a:t>
            </a:r>
            <a:r>
              <a:rPr sz="1600" spc="-34" dirty="0" smtClean="0">
                <a:latin typeface="Segoe UI Light"/>
                <a:cs typeface="Segoe UI Light"/>
              </a:rPr>
              <a:t>r</a:t>
            </a:r>
            <a:r>
              <a:rPr sz="1600" spc="0" dirty="0" smtClean="0">
                <a:latin typeface="Segoe UI Light"/>
                <a:cs typeface="Segoe UI Light"/>
              </a:rPr>
              <a:t>es</a:t>
            </a:r>
            <a:endParaRPr sz="1600">
              <a:latin typeface="Segoe UI Light"/>
              <a:cs typeface="Segoe UI Light"/>
            </a:endParaRPr>
          </a:p>
          <a:p>
            <a:pPr marL="12700" marR="30403">
              <a:lnSpc>
                <a:spcPts val="1920"/>
              </a:lnSpc>
            </a:pPr>
            <a:r>
              <a:rPr sz="1600" spc="-4" dirty="0" smtClean="0">
                <a:latin typeface="Segoe UI Light"/>
                <a:cs typeface="Segoe UI Light"/>
              </a:rPr>
              <a:t>p</a:t>
            </a:r>
            <a:r>
              <a:rPr sz="1600" spc="0" dirty="0" smtClean="0">
                <a:latin typeface="Segoe UI Light"/>
                <a:cs typeface="Segoe UI Light"/>
              </a:rPr>
              <a:t>e</a:t>
            </a:r>
            <a:r>
              <a:rPr sz="1600" spc="9" dirty="0" smtClean="0">
                <a:latin typeface="Segoe UI Light"/>
                <a:cs typeface="Segoe UI Light"/>
              </a:rPr>
              <a:t>r</a:t>
            </a:r>
            <a:r>
              <a:rPr sz="1600" spc="0" dirty="0" smtClean="0">
                <a:latin typeface="Segoe UI Light"/>
                <a:cs typeface="Segoe UI Light"/>
              </a:rPr>
              <a:t>s</a:t>
            </a:r>
            <a:r>
              <a:rPr sz="1600" spc="9" dirty="0" smtClean="0">
                <a:latin typeface="Segoe UI Light"/>
                <a:cs typeface="Segoe UI Light"/>
              </a:rPr>
              <a:t>o</a:t>
            </a:r>
            <a:r>
              <a:rPr sz="1600" spc="0" dirty="0" smtClean="0">
                <a:latin typeface="Segoe UI Light"/>
                <a:cs typeface="Segoe UI Light"/>
              </a:rPr>
              <a:t>ns</a:t>
            </a:r>
            <a:r>
              <a:rPr sz="1600" spc="-22" dirty="0" smtClean="0">
                <a:latin typeface="Segoe UI Light"/>
                <a:cs typeface="Segoe UI Light"/>
              </a:rPr>
              <a:t> </a:t>
            </a:r>
            <a:r>
              <a:rPr sz="1600" spc="0" dirty="0" smtClean="0">
                <a:latin typeface="Segoe UI Light"/>
                <a:cs typeface="Segoe UI Light"/>
              </a:rPr>
              <a:t>who</a:t>
            </a:r>
            <a:r>
              <a:rPr sz="1600" spc="-8" dirty="0" smtClean="0">
                <a:latin typeface="Segoe UI Light"/>
                <a:cs typeface="Segoe UI Light"/>
              </a:rPr>
              <a:t> </a:t>
            </a:r>
            <a:r>
              <a:rPr sz="1600" spc="0" dirty="0" smtClean="0">
                <a:latin typeface="Segoe UI Light"/>
                <a:cs typeface="Segoe UI Light"/>
              </a:rPr>
              <a:t>make</a:t>
            </a:r>
            <a:r>
              <a:rPr sz="1600" spc="-21" dirty="0" smtClean="0">
                <a:latin typeface="Segoe UI Light"/>
                <a:cs typeface="Segoe UI Light"/>
              </a:rPr>
              <a:t> </a:t>
            </a:r>
            <a:r>
              <a:rPr sz="1600" spc="0" dirty="0" smtClean="0">
                <a:latin typeface="Segoe UI Light"/>
                <a:cs typeface="Segoe UI Light"/>
              </a:rPr>
              <a:t>a</a:t>
            </a:r>
            <a:r>
              <a:rPr sz="1600" spc="-7" dirty="0" smtClean="0">
                <a:latin typeface="Segoe UI Light"/>
                <a:cs typeface="Segoe UI Light"/>
              </a:rPr>
              <a:t> </a:t>
            </a:r>
            <a:r>
              <a:rPr sz="1600" spc="-9" dirty="0" smtClean="0">
                <a:latin typeface="Segoe UI Light"/>
                <a:cs typeface="Segoe UI Light"/>
              </a:rPr>
              <a:t>d</a:t>
            </a:r>
            <a:r>
              <a:rPr sz="1600" spc="0" dirty="0" smtClean="0">
                <a:latin typeface="Segoe UI Light"/>
                <a:cs typeface="Segoe UI Light"/>
              </a:rPr>
              <a:t>iffe</a:t>
            </a:r>
            <a:r>
              <a:rPr sz="1600" spc="-34" dirty="0" smtClean="0">
                <a:latin typeface="Segoe UI Light"/>
                <a:cs typeface="Segoe UI Light"/>
              </a:rPr>
              <a:t>r</a:t>
            </a:r>
            <a:r>
              <a:rPr sz="1600" spc="0" dirty="0" smtClean="0">
                <a:latin typeface="Segoe UI Light"/>
                <a:cs typeface="Segoe UI Light"/>
              </a:rPr>
              <a:t>ence</a:t>
            </a:r>
            <a:r>
              <a:rPr sz="1600" spc="-31" dirty="0" smtClean="0">
                <a:latin typeface="Segoe UI Light"/>
                <a:cs typeface="Segoe UI Light"/>
              </a:rPr>
              <a:t> </a:t>
            </a:r>
            <a:r>
              <a:rPr sz="1600" spc="-4" dirty="0" smtClean="0">
                <a:latin typeface="Segoe UI Light"/>
                <a:cs typeface="Segoe UI Light"/>
              </a:rPr>
              <a:t>t</a:t>
            </a:r>
            <a:r>
              <a:rPr sz="1600" spc="0" dirty="0" smtClean="0">
                <a:latin typeface="Segoe UI Light"/>
                <a:cs typeface="Segoe UI Light"/>
              </a:rPr>
              <a:t>o s</a:t>
            </a:r>
            <a:r>
              <a:rPr sz="1600" spc="9" dirty="0" smtClean="0">
                <a:latin typeface="Segoe UI Light"/>
                <a:cs typeface="Segoe UI Light"/>
              </a:rPr>
              <a:t>o</a:t>
            </a:r>
            <a:r>
              <a:rPr sz="1600" spc="0" dirty="0" smtClean="0">
                <a:latin typeface="Segoe UI Light"/>
                <a:cs typeface="Segoe UI Light"/>
              </a:rPr>
              <a:t>ci</a:t>
            </a:r>
            <a:r>
              <a:rPr sz="1600" spc="-4" dirty="0" smtClean="0">
                <a:latin typeface="Segoe UI Light"/>
                <a:cs typeface="Segoe UI Light"/>
              </a:rPr>
              <a:t>et</a:t>
            </a:r>
            <a:r>
              <a:rPr sz="1600" spc="-159" dirty="0" smtClean="0">
                <a:latin typeface="Segoe UI Light"/>
                <a:cs typeface="Segoe UI Light"/>
              </a:rPr>
              <a:t>y</a:t>
            </a:r>
            <a:r>
              <a:rPr sz="1600" spc="0" dirty="0" smtClean="0">
                <a:latin typeface="Segoe UI Light"/>
                <a:cs typeface="Segoe UI Light"/>
              </a:rPr>
              <a:t>.</a:t>
            </a:r>
            <a:endParaRPr sz="1600">
              <a:latin typeface="Segoe UI Light"/>
              <a:cs typeface="Segoe UI Light"/>
            </a:endParaRPr>
          </a:p>
        </p:txBody>
      </p:sp>
      <p:sp>
        <p:nvSpPr>
          <p:cNvPr id="5" name="object 5"/>
          <p:cNvSpPr txBox="1"/>
          <p:nvPr/>
        </p:nvSpPr>
        <p:spPr>
          <a:xfrm>
            <a:off x="550265" y="5011820"/>
            <a:ext cx="5951494" cy="959612"/>
          </a:xfrm>
          <a:prstGeom prst="rect">
            <a:avLst/>
          </a:prstGeom>
        </p:spPr>
        <p:txBody>
          <a:bodyPr wrap="square" lIns="0" tIns="0" rIns="0" bIns="0" rtlCol="0">
            <a:noAutofit/>
          </a:bodyPr>
          <a:lstStyle/>
          <a:p>
            <a:pPr marL="12700" marR="30403">
              <a:lnSpc>
                <a:spcPts val="1795"/>
              </a:lnSpc>
              <a:spcBef>
                <a:spcPts val="89"/>
              </a:spcBef>
            </a:pPr>
            <a:r>
              <a:rPr sz="2400" spc="-59" baseline="1566" dirty="0" smtClean="0">
                <a:latin typeface="Segoe UI Light"/>
                <a:cs typeface="Segoe UI Light"/>
              </a:rPr>
              <a:t>W</a:t>
            </a:r>
            <a:r>
              <a:rPr sz="2400" spc="0" baseline="1566" dirty="0" smtClean="0">
                <a:latin typeface="Segoe UI Light"/>
                <a:cs typeface="Segoe UI Light"/>
              </a:rPr>
              <a:t>e</a:t>
            </a:r>
            <a:r>
              <a:rPr sz="2400" spc="-7" baseline="1566" dirty="0" smtClean="0">
                <a:latin typeface="Segoe UI Light"/>
                <a:cs typeface="Segoe UI Light"/>
              </a:rPr>
              <a:t> </a:t>
            </a:r>
            <a:r>
              <a:rPr sz="2400" spc="0" baseline="1566" dirty="0" smtClean="0">
                <a:latin typeface="Segoe UI Light"/>
                <a:cs typeface="Segoe UI Light"/>
              </a:rPr>
              <a:t>a</a:t>
            </a:r>
            <a:r>
              <a:rPr sz="2400" spc="-29" baseline="1566" dirty="0" smtClean="0">
                <a:latin typeface="Segoe UI Light"/>
                <a:cs typeface="Segoe UI Light"/>
              </a:rPr>
              <a:t>r</a:t>
            </a:r>
            <a:r>
              <a:rPr sz="2400" spc="0" baseline="1566" dirty="0" smtClean="0">
                <a:latin typeface="Segoe UI Light"/>
                <a:cs typeface="Segoe UI Light"/>
              </a:rPr>
              <a:t>e</a:t>
            </a:r>
            <a:r>
              <a:rPr sz="2400" spc="-21" baseline="1566" dirty="0" smtClean="0">
                <a:latin typeface="Segoe UI Light"/>
                <a:cs typeface="Segoe UI Light"/>
              </a:rPr>
              <a:t> </a:t>
            </a:r>
            <a:r>
              <a:rPr sz="2400" spc="0" baseline="1566" dirty="0" smtClean="0">
                <a:latin typeface="Segoe UI Light"/>
                <a:cs typeface="Segoe UI Light"/>
              </a:rPr>
              <a:t>c</a:t>
            </a:r>
            <a:r>
              <a:rPr sz="2400" spc="4" baseline="1566" dirty="0" smtClean="0">
                <a:latin typeface="Segoe UI Light"/>
                <a:cs typeface="Segoe UI Light"/>
              </a:rPr>
              <a:t>o</a:t>
            </a:r>
            <a:r>
              <a:rPr sz="2400" spc="0" baseline="1566" dirty="0" smtClean="0">
                <a:latin typeface="Segoe UI Light"/>
                <a:cs typeface="Segoe UI Light"/>
              </a:rPr>
              <a:t>m</a:t>
            </a:r>
            <a:r>
              <a:rPr sz="2400" spc="-4" baseline="1566" dirty="0" smtClean="0">
                <a:latin typeface="Segoe UI Light"/>
                <a:cs typeface="Segoe UI Light"/>
              </a:rPr>
              <a:t>m</a:t>
            </a:r>
            <a:r>
              <a:rPr sz="2400" spc="0" baseline="1566" dirty="0" smtClean="0">
                <a:latin typeface="Segoe UI Light"/>
                <a:cs typeface="Segoe UI Light"/>
              </a:rPr>
              <a:t>i</a:t>
            </a:r>
            <a:r>
              <a:rPr sz="2400" spc="-9" baseline="1566" dirty="0" smtClean="0">
                <a:latin typeface="Segoe UI Light"/>
                <a:cs typeface="Segoe UI Light"/>
              </a:rPr>
              <a:t>t</a:t>
            </a:r>
            <a:r>
              <a:rPr sz="2400" spc="-4" baseline="1566" dirty="0" smtClean="0">
                <a:latin typeface="Segoe UI Light"/>
                <a:cs typeface="Segoe UI Light"/>
              </a:rPr>
              <a:t>t</a:t>
            </a:r>
            <a:r>
              <a:rPr sz="2400" spc="0" baseline="1566" dirty="0" smtClean="0">
                <a:latin typeface="Segoe UI Light"/>
                <a:cs typeface="Segoe UI Light"/>
              </a:rPr>
              <a:t>ed</a:t>
            </a:r>
            <a:r>
              <a:rPr sz="2400" spc="409" baseline="1566" dirty="0" smtClean="0">
                <a:latin typeface="Segoe UI Light"/>
                <a:cs typeface="Segoe UI Light"/>
              </a:rPr>
              <a:t> </a:t>
            </a:r>
            <a:r>
              <a:rPr sz="2400" spc="-4" baseline="1566" dirty="0" smtClean="0">
                <a:latin typeface="Segoe UI Light"/>
                <a:cs typeface="Segoe UI Light"/>
              </a:rPr>
              <a:t>t</a:t>
            </a:r>
            <a:r>
              <a:rPr sz="2400" spc="0" baseline="1566" dirty="0" smtClean="0">
                <a:latin typeface="Segoe UI Light"/>
                <a:cs typeface="Segoe UI Light"/>
              </a:rPr>
              <a:t>o </a:t>
            </a:r>
            <a:r>
              <a:rPr sz="2400" spc="-4" baseline="1566" dirty="0" smtClean="0">
                <a:latin typeface="Segoe UI Light"/>
                <a:cs typeface="Segoe UI Light"/>
              </a:rPr>
              <a:t>d</a:t>
            </a:r>
            <a:r>
              <a:rPr sz="2400" spc="0" baseline="1566" dirty="0" smtClean="0">
                <a:latin typeface="Segoe UI Light"/>
                <a:cs typeface="Segoe UI Light"/>
              </a:rPr>
              <a:t>e</a:t>
            </a:r>
            <a:r>
              <a:rPr sz="2400" spc="-4" baseline="1566" dirty="0" smtClean="0">
                <a:latin typeface="Segoe UI Light"/>
                <a:cs typeface="Segoe UI Light"/>
              </a:rPr>
              <a:t>v</a:t>
            </a:r>
            <a:r>
              <a:rPr sz="2400" spc="0" baseline="1566" dirty="0" smtClean="0">
                <a:latin typeface="Segoe UI Light"/>
                <a:cs typeface="Segoe UI Light"/>
              </a:rPr>
              <a:t>e</a:t>
            </a:r>
            <a:r>
              <a:rPr sz="2400" spc="-4" baseline="1566" dirty="0" smtClean="0">
                <a:latin typeface="Segoe UI Light"/>
                <a:cs typeface="Segoe UI Light"/>
              </a:rPr>
              <a:t>l</a:t>
            </a:r>
            <a:r>
              <a:rPr sz="2400" spc="0" baseline="1566" dirty="0" smtClean="0">
                <a:latin typeface="Segoe UI Light"/>
                <a:cs typeface="Segoe UI Light"/>
              </a:rPr>
              <a:t>opi</a:t>
            </a:r>
            <a:r>
              <a:rPr sz="2400" spc="4" baseline="1566" dirty="0" smtClean="0">
                <a:latin typeface="Segoe UI Light"/>
                <a:cs typeface="Segoe UI Light"/>
              </a:rPr>
              <a:t>n</a:t>
            </a:r>
            <a:r>
              <a:rPr sz="2400" spc="0" baseline="1566" dirty="0" smtClean="0">
                <a:latin typeface="Segoe UI Light"/>
                <a:cs typeface="Segoe UI Light"/>
              </a:rPr>
              <a:t>g</a:t>
            </a:r>
            <a:r>
              <a:rPr sz="2400" spc="412" baseline="1566" dirty="0" smtClean="0">
                <a:latin typeface="Segoe UI Light"/>
                <a:cs typeface="Segoe UI Light"/>
              </a:rPr>
              <a:t> </a:t>
            </a:r>
            <a:r>
              <a:rPr sz="2400" spc="0" baseline="1566" dirty="0" smtClean="0">
                <a:latin typeface="Segoe UI Light"/>
                <a:cs typeface="Segoe UI Light"/>
              </a:rPr>
              <a:t>our</a:t>
            </a:r>
            <a:r>
              <a:rPr sz="2400" spc="-12" baseline="1566" dirty="0" smtClean="0">
                <a:latin typeface="Segoe UI Light"/>
                <a:cs typeface="Segoe UI Light"/>
              </a:rPr>
              <a:t> </a:t>
            </a:r>
            <a:r>
              <a:rPr sz="2400" spc="0" baseline="1566" dirty="0" smtClean="0">
                <a:latin typeface="Segoe UI Light"/>
                <a:cs typeface="Segoe UI Light"/>
              </a:rPr>
              <a:t>stu</a:t>
            </a:r>
            <a:r>
              <a:rPr sz="2400" spc="-9" baseline="1566" dirty="0" smtClean="0">
                <a:latin typeface="Segoe UI Light"/>
                <a:cs typeface="Segoe UI Light"/>
              </a:rPr>
              <a:t>d</a:t>
            </a:r>
            <a:r>
              <a:rPr sz="2400" spc="0" baseline="1566" dirty="0" smtClean="0">
                <a:latin typeface="Segoe UI Light"/>
                <a:cs typeface="Segoe UI Light"/>
              </a:rPr>
              <a:t>en</a:t>
            </a:r>
            <a:r>
              <a:rPr sz="2400" spc="-9" baseline="1566" dirty="0" smtClean="0">
                <a:latin typeface="Segoe UI Light"/>
                <a:cs typeface="Segoe UI Light"/>
              </a:rPr>
              <a:t>t</a:t>
            </a:r>
            <a:r>
              <a:rPr sz="2400" spc="0" baseline="1566" dirty="0" smtClean="0">
                <a:latin typeface="Segoe UI Light"/>
                <a:cs typeface="Segoe UI Light"/>
              </a:rPr>
              <a:t>s </a:t>
            </a:r>
            <a:r>
              <a:rPr sz="2400" spc="8" baseline="1566" dirty="0" smtClean="0">
                <a:latin typeface="Segoe UI Light"/>
                <a:cs typeface="Segoe UI Light"/>
              </a:rPr>
              <a:t> </a:t>
            </a:r>
            <a:r>
              <a:rPr sz="2400" spc="-4" baseline="1566" dirty="0" smtClean="0">
                <a:latin typeface="Segoe UI Light"/>
                <a:cs typeface="Segoe UI Light"/>
              </a:rPr>
              <a:t>t</a:t>
            </a:r>
            <a:r>
              <a:rPr sz="2400" spc="0" baseline="1566" dirty="0" smtClean="0">
                <a:latin typeface="Segoe UI Light"/>
                <a:cs typeface="Segoe UI Light"/>
              </a:rPr>
              <a:t>o </a:t>
            </a:r>
            <a:r>
              <a:rPr sz="2400" spc="-4" baseline="1566" dirty="0" smtClean="0">
                <a:latin typeface="Segoe UI Light"/>
                <a:cs typeface="Segoe UI Light"/>
              </a:rPr>
              <a:t>b</a:t>
            </a:r>
            <a:r>
              <a:rPr sz="2400" spc="0" baseline="1566" dirty="0" smtClean="0">
                <a:latin typeface="Segoe UI Light"/>
                <a:cs typeface="Segoe UI Light"/>
              </a:rPr>
              <a:t>ecome</a:t>
            </a:r>
            <a:r>
              <a:rPr sz="2400" spc="412" baseline="1566" dirty="0" smtClean="0">
                <a:latin typeface="Segoe UI Light"/>
                <a:cs typeface="Segoe UI Light"/>
              </a:rPr>
              <a:t> </a:t>
            </a:r>
            <a:r>
              <a:rPr sz="2400" spc="-4" baseline="1566" dirty="0" smtClean="0">
                <a:latin typeface="Segoe UI Light"/>
                <a:cs typeface="Segoe UI Light"/>
              </a:rPr>
              <a:t>t</a:t>
            </a:r>
            <a:r>
              <a:rPr sz="2400" spc="0" baseline="1566" dirty="0" smtClean="0">
                <a:latin typeface="Segoe UI Light"/>
                <a:cs typeface="Segoe UI Light"/>
              </a:rPr>
              <a:t>h</a:t>
            </a:r>
            <a:r>
              <a:rPr sz="2400" spc="-4" baseline="1566" dirty="0" smtClean="0">
                <a:latin typeface="Segoe UI Light"/>
                <a:cs typeface="Segoe UI Light"/>
              </a:rPr>
              <a:t>i</a:t>
            </a:r>
            <a:r>
              <a:rPr sz="2400" spc="0" baseline="1566" dirty="0" smtClean="0">
                <a:latin typeface="Segoe UI Light"/>
                <a:cs typeface="Segoe UI Light"/>
              </a:rPr>
              <a:t>nk</a:t>
            </a:r>
            <a:r>
              <a:rPr sz="2400" spc="-4" baseline="1566" dirty="0" smtClean="0">
                <a:latin typeface="Segoe UI Light"/>
                <a:cs typeface="Segoe UI Light"/>
              </a:rPr>
              <a:t>i</a:t>
            </a:r>
            <a:r>
              <a:rPr sz="2400" spc="0" baseline="1566" dirty="0" smtClean="0">
                <a:latin typeface="Segoe UI Light"/>
                <a:cs typeface="Segoe UI Light"/>
              </a:rPr>
              <a:t>ng</a:t>
            </a:r>
            <a:endParaRPr sz="1600" dirty="0">
              <a:latin typeface="Segoe UI Light"/>
              <a:cs typeface="Segoe UI Light"/>
            </a:endParaRPr>
          </a:p>
          <a:p>
            <a:pPr marL="12700">
              <a:lnSpc>
                <a:spcPts val="1920"/>
              </a:lnSpc>
              <a:spcBef>
                <a:spcPts val="6"/>
              </a:spcBef>
            </a:pPr>
            <a:r>
              <a:rPr sz="1600" spc="0" dirty="0" smtClean="0">
                <a:latin typeface="Segoe UI Light"/>
                <a:cs typeface="Segoe UI Light"/>
              </a:rPr>
              <a:t>and</a:t>
            </a:r>
            <a:r>
              <a:rPr sz="1600" spc="-10" dirty="0" smtClean="0">
                <a:latin typeface="Segoe UI Light"/>
                <a:cs typeface="Segoe UI Light"/>
              </a:rPr>
              <a:t> </a:t>
            </a:r>
            <a:r>
              <a:rPr sz="1600" spc="0" dirty="0" smtClean="0">
                <a:latin typeface="Segoe UI Light"/>
                <a:cs typeface="Segoe UI Light"/>
              </a:rPr>
              <a:t>caring</a:t>
            </a:r>
            <a:r>
              <a:rPr sz="1600" spc="-31" dirty="0" smtClean="0">
                <a:latin typeface="Segoe UI Light"/>
                <a:cs typeface="Segoe UI Light"/>
              </a:rPr>
              <a:t> </a:t>
            </a:r>
            <a:r>
              <a:rPr sz="1600" spc="-4" dirty="0" smtClean="0">
                <a:latin typeface="Segoe UI Light"/>
                <a:cs typeface="Segoe UI Light"/>
              </a:rPr>
              <a:t>g</a:t>
            </a:r>
            <a:r>
              <a:rPr sz="1600" spc="0" dirty="0" smtClean="0">
                <a:latin typeface="Segoe UI Light"/>
                <a:cs typeface="Segoe UI Light"/>
              </a:rPr>
              <a:t>lobal</a:t>
            </a:r>
            <a:r>
              <a:rPr sz="1600" spc="-26" dirty="0" smtClean="0">
                <a:latin typeface="Segoe UI Light"/>
                <a:cs typeface="Segoe UI Light"/>
              </a:rPr>
              <a:t> </a:t>
            </a:r>
            <a:r>
              <a:rPr sz="1600" spc="0" dirty="0" smtClean="0">
                <a:latin typeface="Segoe UI Light"/>
                <a:cs typeface="Segoe UI Light"/>
              </a:rPr>
              <a:t>ci</a:t>
            </a:r>
            <a:r>
              <a:rPr sz="1600" spc="-9" dirty="0" smtClean="0">
                <a:latin typeface="Segoe UI Light"/>
                <a:cs typeface="Segoe UI Light"/>
              </a:rPr>
              <a:t>t</a:t>
            </a:r>
            <a:r>
              <a:rPr sz="1600" spc="0" dirty="0" smtClean="0">
                <a:latin typeface="Segoe UI Light"/>
                <a:cs typeface="Segoe UI Light"/>
              </a:rPr>
              <a:t>izens</a:t>
            </a:r>
            <a:r>
              <a:rPr sz="1600" spc="-18" dirty="0" smtClean="0">
                <a:latin typeface="Segoe UI Light"/>
                <a:cs typeface="Segoe UI Light"/>
              </a:rPr>
              <a:t> </a:t>
            </a:r>
            <a:r>
              <a:rPr sz="1600" spc="0" dirty="0" smtClean="0">
                <a:latin typeface="Segoe UI Light"/>
                <a:cs typeface="Segoe UI Light"/>
              </a:rPr>
              <a:t>who</a:t>
            </a:r>
            <a:r>
              <a:rPr sz="1600" spc="-8" dirty="0" smtClean="0">
                <a:latin typeface="Segoe UI Light"/>
                <a:cs typeface="Segoe UI Light"/>
              </a:rPr>
              <a:t> </a:t>
            </a:r>
            <a:r>
              <a:rPr sz="1600" spc="0" dirty="0" smtClean="0">
                <a:latin typeface="Segoe UI Light"/>
                <a:cs typeface="Segoe UI Light"/>
              </a:rPr>
              <a:t>a</a:t>
            </a:r>
            <a:r>
              <a:rPr sz="1600" spc="-29" dirty="0" smtClean="0">
                <a:latin typeface="Segoe UI Light"/>
                <a:cs typeface="Segoe UI Light"/>
              </a:rPr>
              <a:t>r</a:t>
            </a:r>
            <a:r>
              <a:rPr sz="1600" spc="0" dirty="0" smtClean="0">
                <a:latin typeface="Segoe UI Light"/>
                <a:cs typeface="Segoe UI Light"/>
              </a:rPr>
              <a:t>e</a:t>
            </a:r>
            <a:r>
              <a:rPr sz="1600" spc="-21" dirty="0" smtClean="0">
                <a:latin typeface="Segoe UI Light"/>
                <a:cs typeface="Segoe UI Light"/>
              </a:rPr>
              <a:t> </a:t>
            </a:r>
            <a:r>
              <a:rPr sz="1600" spc="4" dirty="0" smtClean="0">
                <a:latin typeface="Segoe UI Light"/>
                <a:cs typeface="Segoe UI Light"/>
              </a:rPr>
              <a:t>a</a:t>
            </a:r>
            <a:r>
              <a:rPr sz="1600" spc="0" dirty="0" smtClean="0">
                <a:latin typeface="Segoe UI Light"/>
                <a:cs typeface="Segoe UI Light"/>
              </a:rPr>
              <a:t>t</a:t>
            </a:r>
            <a:r>
              <a:rPr sz="1600" spc="-7" dirty="0" smtClean="0">
                <a:latin typeface="Segoe UI Light"/>
                <a:cs typeface="Segoe UI Light"/>
              </a:rPr>
              <a:t> </a:t>
            </a:r>
            <a:r>
              <a:rPr sz="1600" spc="-4" dirty="0" smtClean="0">
                <a:latin typeface="Segoe UI Light"/>
                <a:cs typeface="Segoe UI Light"/>
              </a:rPr>
              <a:t>t</a:t>
            </a:r>
            <a:r>
              <a:rPr sz="1600" spc="0" dirty="0" smtClean="0">
                <a:latin typeface="Segoe UI Light"/>
                <a:cs typeface="Segoe UI Light"/>
              </a:rPr>
              <a:t>he </a:t>
            </a:r>
            <a:r>
              <a:rPr sz="1600" spc="3" dirty="0" smtClean="0">
                <a:latin typeface="Segoe UI Light"/>
                <a:cs typeface="Segoe UI Light"/>
              </a:rPr>
              <a:t> </a:t>
            </a:r>
            <a:r>
              <a:rPr sz="1600" spc="0" dirty="0" smtClean="0">
                <a:latin typeface="Segoe UI Light"/>
                <a:cs typeface="Segoe UI Light"/>
              </a:rPr>
              <a:t>s</a:t>
            </a:r>
            <a:r>
              <a:rPr sz="1600" spc="4" dirty="0" smtClean="0">
                <a:latin typeface="Segoe UI Light"/>
                <a:cs typeface="Segoe UI Light"/>
              </a:rPr>
              <a:t>a</a:t>
            </a:r>
            <a:r>
              <a:rPr sz="1600" spc="0" dirty="0" smtClean="0">
                <a:latin typeface="Segoe UI Light"/>
                <a:cs typeface="Segoe UI Light"/>
              </a:rPr>
              <a:t>me</a:t>
            </a:r>
            <a:r>
              <a:rPr sz="1600" spc="396" dirty="0" smtClean="0">
                <a:latin typeface="Segoe UI Light"/>
                <a:cs typeface="Segoe UI Light"/>
              </a:rPr>
              <a:t> </a:t>
            </a:r>
            <a:r>
              <a:rPr sz="1600" spc="-4" dirty="0" smtClean="0">
                <a:latin typeface="Segoe UI Light"/>
                <a:cs typeface="Segoe UI Light"/>
              </a:rPr>
              <a:t>t</a:t>
            </a:r>
            <a:r>
              <a:rPr sz="1600" spc="0" dirty="0" smtClean="0">
                <a:latin typeface="Segoe UI Light"/>
                <a:cs typeface="Segoe UI Light"/>
              </a:rPr>
              <a:t>i</a:t>
            </a:r>
            <a:r>
              <a:rPr sz="1600" spc="-4" dirty="0" smtClean="0">
                <a:latin typeface="Segoe UI Light"/>
                <a:cs typeface="Segoe UI Light"/>
              </a:rPr>
              <a:t>m</a:t>
            </a:r>
            <a:r>
              <a:rPr sz="1600" spc="0" dirty="0" smtClean="0">
                <a:latin typeface="Segoe UI Light"/>
                <a:cs typeface="Segoe UI Light"/>
              </a:rPr>
              <a:t>e  secu</a:t>
            </a:r>
            <a:r>
              <a:rPr sz="1600" spc="-34" dirty="0" smtClean="0">
                <a:latin typeface="Segoe UI Light"/>
                <a:cs typeface="Segoe UI Light"/>
              </a:rPr>
              <a:t>r</a:t>
            </a:r>
            <a:r>
              <a:rPr sz="1600" spc="0" dirty="0" smtClean="0">
                <a:latin typeface="Segoe UI Light"/>
                <a:cs typeface="Segoe UI Light"/>
              </a:rPr>
              <a:t>e</a:t>
            </a:r>
            <a:r>
              <a:rPr sz="1600" spc="-4" dirty="0" smtClean="0">
                <a:latin typeface="Segoe UI Light"/>
                <a:cs typeface="Segoe UI Light"/>
              </a:rPr>
              <a:t>l</a:t>
            </a:r>
            <a:r>
              <a:rPr sz="1600" spc="0" dirty="0" smtClean="0">
                <a:latin typeface="Segoe UI Light"/>
                <a:cs typeface="Segoe UI Light"/>
              </a:rPr>
              <a:t>y</a:t>
            </a:r>
            <a:r>
              <a:rPr sz="1600" spc="-13" dirty="0" smtClean="0">
                <a:latin typeface="Segoe UI Light"/>
                <a:cs typeface="Segoe UI Light"/>
              </a:rPr>
              <a:t> </a:t>
            </a:r>
            <a:r>
              <a:rPr sz="1600" spc="-34" dirty="0" smtClean="0">
                <a:latin typeface="Segoe UI Light"/>
                <a:cs typeface="Segoe UI Light"/>
              </a:rPr>
              <a:t>r</a:t>
            </a:r>
            <a:r>
              <a:rPr sz="1600" spc="0" dirty="0" smtClean="0">
                <a:latin typeface="Segoe UI Light"/>
                <a:cs typeface="Segoe UI Light"/>
              </a:rPr>
              <a:t>o</a:t>
            </a:r>
            <a:r>
              <a:rPr sz="1600" spc="9" dirty="0" smtClean="0">
                <a:latin typeface="Segoe UI Light"/>
                <a:cs typeface="Segoe UI Light"/>
              </a:rPr>
              <a:t>o</a:t>
            </a:r>
            <a:r>
              <a:rPr sz="1600" spc="-4" dirty="0" smtClean="0">
                <a:latin typeface="Segoe UI Light"/>
                <a:cs typeface="Segoe UI Light"/>
              </a:rPr>
              <a:t>t</a:t>
            </a:r>
            <a:r>
              <a:rPr sz="1600" spc="0" dirty="0" smtClean="0">
                <a:latin typeface="Segoe UI Light"/>
                <a:cs typeface="Segoe UI Light"/>
              </a:rPr>
              <a:t>ed</a:t>
            </a:r>
            <a:endParaRPr sz="1600" dirty="0">
              <a:latin typeface="Segoe UI Light"/>
              <a:cs typeface="Segoe UI Light"/>
            </a:endParaRPr>
          </a:p>
          <a:p>
            <a:pPr marL="12700" marR="30403">
              <a:lnSpc>
                <a:spcPts val="1920"/>
              </a:lnSpc>
            </a:pPr>
            <a:r>
              <a:rPr sz="1600" spc="0" dirty="0" smtClean="0">
                <a:latin typeface="Segoe UI Light"/>
                <a:cs typeface="Segoe UI Light"/>
              </a:rPr>
              <a:t>in</a:t>
            </a:r>
            <a:r>
              <a:rPr sz="1600" spc="-11" dirty="0" smtClean="0">
                <a:latin typeface="Segoe UI Light"/>
                <a:cs typeface="Segoe UI Light"/>
              </a:rPr>
              <a:t> </a:t>
            </a:r>
            <a:r>
              <a:rPr sz="1600" spc="-4" dirty="0" smtClean="0">
                <a:latin typeface="Segoe UI Light"/>
                <a:cs typeface="Segoe UI Light"/>
              </a:rPr>
              <a:t>t</a:t>
            </a:r>
            <a:r>
              <a:rPr sz="1600" spc="0" dirty="0" smtClean="0">
                <a:latin typeface="Segoe UI Light"/>
                <a:cs typeface="Segoe UI Light"/>
              </a:rPr>
              <a:t>he</a:t>
            </a:r>
            <a:r>
              <a:rPr sz="1600" spc="-4" dirty="0" smtClean="0">
                <a:latin typeface="Segoe UI Light"/>
                <a:cs typeface="Segoe UI Light"/>
              </a:rPr>
              <a:t>i</a:t>
            </a:r>
            <a:r>
              <a:rPr sz="1600" spc="0" dirty="0" smtClean="0">
                <a:latin typeface="Segoe UI Light"/>
                <a:cs typeface="Segoe UI Light"/>
              </a:rPr>
              <a:t>r</a:t>
            </a:r>
            <a:r>
              <a:rPr sz="1600" spc="4" dirty="0" smtClean="0">
                <a:latin typeface="Segoe UI Light"/>
                <a:cs typeface="Segoe UI Light"/>
              </a:rPr>
              <a:t> </a:t>
            </a:r>
            <a:r>
              <a:rPr sz="1600" spc="0" dirty="0" smtClean="0">
                <a:latin typeface="Segoe UI Light"/>
                <a:cs typeface="Segoe UI Light"/>
              </a:rPr>
              <a:t>comm</a:t>
            </a:r>
            <a:r>
              <a:rPr sz="1600" spc="-4" dirty="0" smtClean="0">
                <a:latin typeface="Segoe UI Light"/>
                <a:cs typeface="Segoe UI Light"/>
              </a:rPr>
              <a:t>u</a:t>
            </a:r>
            <a:r>
              <a:rPr sz="1600" spc="0" dirty="0" smtClean="0">
                <a:latin typeface="Segoe UI Light"/>
                <a:cs typeface="Segoe UI Light"/>
              </a:rPr>
              <a:t>n</a:t>
            </a:r>
            <a:r>
              <a:rPr sz="1600" spc="-4" dirty="0" smtClean="0">
                <a:latin typeface="Segoe UI Light"/>
                <a:cs typeface="Segoe UI Light"/>
              </a:rPr>
              <a:t>it</a:t>
            </a:r>
            <a:r>
              <a:rPr sz="1600" spc="-125" dirty="0" smtClean="0">
                <a:latin typeface="Segoe UI Light"/>
                <a:cs typeface="Segoe UI Light"/>
              </a:rPr>
              <a:t>y</a:t>
            </a:r>
            <a:r>
              <a:rPr sz="1600" spc="0" dirty="0" smtClean="0">
                <a:latin typeface="Segoe UI Light"/>
                <a:cs typeface="Segoe UI Light"/>
              </a:rPr>
              <a:t>,</a:t>
            </a:r>
            <a:r>
              <a:rPr sz="1600" spc="403" dirty="0" smtClean="0">
                <a:latin typeface="Segoe UI Light"/>
                <a:cs typeface="Segoe UI Light"/>
              </a:rPr>
              <a:t> </a:t>
            </a:r>
            <a:r>
              <a:rPr sz="1600" spc="0" dirty="0" smtClean="0">
                <a:latin typeface="Segoe UI Light"/>
                <a:cs typeface="Segoe UI Light"/>
              </a:rPr>
              <a:t>sh</a:t>
            </a:r>
            <a:r>
              <a:rPr sz="1600" spc="4" dirty="0" smtClean="0">
                <a:latin typeface="Segoe UI Light"/>
                <a:cs typeface="Segoe UI Light"/>
              </a:rPr>
              <a:t>a</a:t>
            </a:r>
            <a:r>
              <a:rPr sz="1600" spc="-34" dirty="0" smtClean="0">
                <a:latin typeface="Segoe UI Light"/>
                <a:cs typeface="Segoe UI Light"/>
              </a:rPr>
              <a:t>r</a:t>
            </a:r>
            <a:r>
              <a:rPr sz="1600" spc="0" dirty="0" smtClean="0">
                <a:latin typeface="Segoe UI Light"/>
                <a:cs typeface="Segoe UI Light"/>
              </a:rPr>
              <a:t>e</a:t>
            </a:r>
            <a:r>
              <a:rPr sz="1600" spc="-20" dirty="0" smtClean="0">
                <a:latin typeface="Segoe UI Light"/>
                <a:cs typeface="Segoe UI Light"/>
              </a:rPr>
              <a:t> </a:t>
            </a:r>
            <a:r>
              <a:rPr sz="1600" spc="0" dirty="0" smtClean="0">
                <a:latin typeface="Segoe UI Light"/>
                <a:cs typeface="Segoe UI Light"/>
              </a:rPr>
              <a:t>common</a:t>
            </a:r>
            <a:r>
              <a:rPr sz="1600" spc="396" dirty="0" smtClean="0">
                <a:latin typeface="Segoe UI Light"/>
                <a:cs typeface="Segoe UI Light"/>
              </a:rPr>
              <a:t> </a:t>
            </a:r>
            <a:r>
              <a:rPr sz="1600" spc="0" dirty="0" smtClean="0">
                <a:latin typeface="Segoe UI Light"/>
                <a:cs typeface="Segoe UI Light"/>
              </a:rPr>
              <a:t>valu</a:t>
            </a:r>
            <a:r>
              <a:rPr sz="1600" spc="-4" dirty="0" smtClean="0">
                <a:latin typeface="Segoe UI Light"/>
                <a:cs typeface="Segoe UI Light"/>
              </a:rPr>
              <a:t>e</a:t>
            </a:r>
            <a:r>
              <a:rPr sz="1600" spc="0" dirty="0" smtClean="0">
                <a:latin typeface="Segoe UI Light"/>
                <a:cs typeface="Segoe UI Light"/>
              </a:rPr>
              <a:t>s</a:t>
            </a:r>
            <a:r>
              <a:rPr sz="1600" spc="415" dirty="0" smtClean="0">
                <a:latin typeface="Segoe UI Light"/>
                <a:cs typeface="Segoe UI Light"/>
              </a:rPr>
              <a:t> </a:t>
            </a:r>
            <a:r>
              <a:rPr sz="1600" spc="0" dirty="0" smtClean="0">
                <a:latin typeface="Segoe UI Light"/>
                <a:cs typeface="Segoe UI Light"/>
              </a:rPr>
              <a:t>and</a:t>
            </a:r>
            <a:r>
              <a:rPr sz="1600" spc="-10" dirty="0" smtClean="0">
                <a:latin typeface="Segoe UI Light"/>
                <a:cs typeface="Segoe UI Light"/>
              </a:rPr>
              <a:t> </a:t>
            </a:r>
            <a:r>
              <a:rPr sz="1600" spc="0" dirty="0" smtClean="0">
                <a:latin typeface="Segoe UI Light"/>
                <a:cs typeface="Segoe UI Light"/>
              </a:rPr>
              <a:t>have</a:t>
            </a:r>
            <a:r>
              <a:rPr sz="1600" spc="-16" dirty="0" smtClean="0">
                <a:latin typeface="Segoe UI Light"/>
                <a:cs typeface="Segoe UI Light"/>
              </a:rPr>
              <a:t> </a:t>
            </a:r>
            <a:r>
              <a:rPr sz="1600" spc="-4" dirty="0" smtClean="0">
                <a:latin typeface="Segoe UI Light"/>
                <a:cs typeface="Segoe UI Light"/>
              </a:rPr>
              <a:t>g</a:t>
            </a:r>
            <a:r>
              <a:rPr sz="1600" spc="0" dirty="0" smtClean="0">
                <a:latin typeface="Segoe UI Light"/>
                <a:cs typeface="Segoe UI Light"/>
              </a:rPr>
              <a:t>en</a:t>
            </a:r>
            <a:r>
              <a:rPr sz="1600" spc="-4" dirty="0" smtClean="0">
                <a:latin typeface="Segoe UI Light"/>
                <a:cs typeface="Segoe UI Light"/>
              </a:rPr>
              <a:t>u</a:t>
            </a:r>
            <a:r>
              <a:rPr sz="1600" spc="0" dirty="0" smtClean="0">
                <a:latin typeface="Segoe UI Light"/>
                <a:cs typeface="Segoe UI Light"/>
              </a:rPr>
              <a:t>i</a:t>
            </a:r>
            <a:r>
              <a:rPr sz="1600" spc="-4" dirty="0" smtClean="0">
                <a:latin typeface="Segoe UI Light"/>
                <a:cs typeface="Segoe UI Light"/>
              </a:rPr>
              <a:t>n</a:t>
            </a:r>
            <a:r>
              <a:rPr sz="1600" spc="0" dirty="0" smtClean="0">
                <a:latin typeface="Segoe UI Light"/>
                <a:cs typeface="Segoe UI Light"/>
              </a:rPr>
              <a:t>e</a:t>
            </a:r>
            <a:endParaRPr sz="1600" dirty="0">
              <a:latin typeface="Segoe UI Light"/>
              <a:cs typeface="Segoe UI Light"/>
            </a:endParaRPr>
          </a:p>
          <a:p>
            <a:pPr marL="12700" marR="30403">
              <a:lnSpc>
                <a:spcPts val="1920"/>
              </a:lnSpc>
            </a:pPr>
            <a:r>
              <a:rPr sz="1600" spc="0" dirty="0" smtClean="0">
                <a:latin typeface="Segoe UI Light"/>
                <a:cs typeface="Segoe UI Light"/>
              </a:rPr>
              <a:t>spir</a:t>
            </a:r>
            <a:r>
              <a:rPr sz="1600" spc="-4" dirty="0" smtClean="0">
                <a:latin typeface="Segoe UI Light"/>
                <a:cs typeface="Segoe UI Light"/>
              </a:rPr>
              <a:t>it</a:t>
            </a:r>
            <a:r>
              <a:rPr sz="1600" spc="0" dirty="0" smtClean="0">
                <a:latin typeface="Segoe UI Light"/>
                <a:cs typeface="Segoe UI Light"/>
              </a:rPr>
              <a:t>ual</a:t>
            </a:r>
            <a:r>
              <a:rPr sz="1600" spc="415" dirty="0" smtClean="0">
                <a:latin typeface="Segoe UI Light"/>
                <a:cs typeface="Segoe UI Light"/>
              </a:rPr>
              <a:t> </a:t>
            </a:r>
            <a:r>
              <a:rPr sz="1600" spc="0" dirty="0" smtClean="0">
                <a:latin typeface="Segoe UI Light"/>
                <a:cs typeface="Segoe UI Light"/>
              </a:rPr>
              <a:t>aw</a:t>
            </a:r>
            <a:r>
              <a:rPr sz="1600" spc="4" dirty="0" smtClean="0">
                <a:latin typeface="Segoe UI Light"/>
                <a:cs typeface="Segoe UI Light"/>
              </a:rPr>
              <a:t>a</a:t>
            </a:r>
            <a:r>
              <a:rPr sz="1600" spc="-34" dirty="0" smtClean="0">
                <a:latin typeface="Segoe UI Light"/>
                <a:cs typeface="Segoe UI Light"/>
              </a:rPr>
              <a:t>r</a:t>
            </a:r>
            <a:r>
              <a:rPr sz="1600" spc="0" dirty="0" smtClean="0">
                <a:latin typeface="Segoe UI Light"/>
                <a:cs typeface="Segoe UI Light"/>
              </a:rPr>
              <a:t>en</a:t>
            </a:r>
            <a:r>
              <a:rPr sz="1600" spc="-4" dirty="0" smtClean="0">
                <a:latin typeface="Segoe UI Light"/>
                <a:cs typeface="Segoe UI Light"/>
              </a:rPr>
              <a:t>e</a:t>
            </a:r>
            <a:r>
              <a:rPr sz="1600" spc="0" dirty="0" smtClean="0">
                <a:latin typeface="Segoe UI Light"/>
                <a:cs typeface="Segoe UI Light"/>
              </a:rPr>
              <a:t>s</a:t>
            </a:r>
            <a:r>
              <a:rPr sz="1600" spc="4" dirty="0" smtClean="0">
                <a:latin typeface="Segoe UI Light"/>
                <a:cs typeface="Segoe UI Light"/>
              </a:rPr>
              <a:t>s</a:t>
            </a:r>
            <a:r>
              <a:rPr sz="1600" spc="0" dirty="0" smtClean="0">
                <a:latin typeface="Segoe UI Light"/>
                <a:cs typeface="Segoe UI Light"/>
              </a:rPr>
              <a:t>.</a:t>
            </a:r>
            <a:endParaRPr sz="1600" dirty="0">
              <a:latin typeface="Segoe UI Light"/>
              <a:cs typeface="Segoe UI Light"/>
            </a:endParaRPr>
          </a:p>
        </p:txBody>
      </p:sp>
      <p:sp>
        <p:nvSpPr>
          <p:cNvPr id="4" name="object 4"/>
          <p:cNvSpPr txBox="1"/>
          <p:nvPr/>
        </p:nvSpPr>
        <p:spPr>
          <a:xfrm>
            <a:off x="550265" y="6749434"/>
            <a:ext cx="5316123" cy="471931"/>
          </a:xfrm>
          <a:prstGeom prst="rect">
            <a:avLst/>
          </a:prstGeom>
        </p:spPr>
        <p:txBody>
          <a:bodyPr wrap="square" lIns="0" tIns="0" rIns="0" bIns="0" rtlCol="0">
            <a:noAutofit/>
          </a:bodyPr>
          <a:lstStyle/>
          <a:p>
            <a:pPr marL="12700">
              <a:lnSpc>
                <a:spcPts val="1795"/>
              </a:lnSpc>
              <a:spcBef>
                <a:spcPts val="89"/>
              </a:spcBef>
            </a:pPr>
            <a:r>
              <a:rPr sz="2400" b="1" spc="0" baseline="1566" dirty="0" smtClean="0">
                <a:latin typeface="Segoe UI Semibold"/>
                <a:cs typeface="Segoe UI Semibold"/>
              </a:rPr>
              <a:t>Lif</a:t>
            </a:r>
            <a:r>
              <a:rPr sz="2400" b="1" spc="9" baseline="1566" dirty="0" smtClean="0">
                <a:latin typeface="Segoe UI Semibold"/>
                <a:cs typeface="Segoe UI Semibold"/>
              </a:rPr>
              <a:t>e</a:t>
            </a:r>
            <a:r>
              <a:rPr sz="2400" b="1" spc="0" baseline="1566" dirty="0" smtClean="0">
                <a:latin typeface="Segoe UI Semibold"/>
                <a:cs typeface="Segoe UI Semibold"/>
              </a:rPr>
              <a:t>long</a:t>
            </a:r>
            <a:r>
              <a:rPr sz="2400" b="1" spc="-63" baseline="1566" dirty="0" smtClean="0">
                <a:latin typeface="Segoe UI Semibold"/>
                <a:cs typeface="Segoe UI Semibold"/>
              </a:rPr>
              <a:t> </a:t>
            </a:r>
            <a:r>
              <a:rPr sz="2400" b="1" spc="0" baseline="1566" dirty="0" smtClean="0">
                <a:latin typeface="Segoe UI Semibold"/>
                <a:cs typeface="Segoe UI Semibold"/>
              </a:rPr>
              <a:t>Learn</a:t>
            </a:r>
            <a:r>
              <a:rPr sz="2400" b="1" spc="4" baseline="1566" dirty="0" smtClean="0">
                <a:latin typeface="Segoe UI Semibold"/>
                <a:cs typeface="Segoe UI Semibold"/>
              </a:rPr>
              <a:t>e</a:t>
            </a:r>
            <a:r>
              <a:rPr sz="2400" b="1" spc="9" baseline="1566" dirty="0" smtClean="0">
                <a:latin typeface="Segoe UI Semibold"/>
                <a:cs typeface="Segoe UI Semibold"/>
              </a:rPr>
              <a:t>r</a:t>
            </a:r>
            <a:r>
              <a:rPr sz="2400" b="1" spc="0" baseline="1566" dirty="0" smtClean="0">
                <a:latin typeface="Segoe UI Semibold"/>
                <a:cs typeface="Segoe UI Semibold"/>
              </a:rPr>
              <a:t>s</a:t>
            </a:r>
            <a:r>
              <a:rPr sz="2400" b="1" spc="-41" baseline="1566" dirty="0" smtClean="0">
                <a:latin typeface="Segoe UI Semibold"/>
                <a:cs typeface="Segoe UI Semibold"/>
              </a:rPr>
              <a:t> </a:t>
            </a:r>
            <a:r>
              <a:rPr sz="2400" spc="0" baseline="1566" dirty="0" smtClean="0">
                <a:latin typeface="Segoe UI Light"/>
                <a:cs typeface="Segoe UI Light"/>
              </a:rPr>
              <a:t>who</a:t>
            </a:r>
            <a:r>
              <a:rPr sz="2400" spc="-8" baseline="1566" dirty="0" smtClean="0">
                <a:latin typeface="Segoe UI Light"/>
                <a:cs typeface="Segoe UI Light"/>
              </a:rPr>
              <a:t> </a:t>
            </a:r>
            <a:r>
              <a:rPr sz="2400" spc="0" baseline="1566" dirty="0" smtClean="0">
                <a:latin typeface="Segoe UI Light"/>
                <a:cs typeface="Segoe UI Light"/>
              </a:rPr>
              <a:t>a</a:t>
            </a:r>
            <a:r>
              <a:rPr sz="2400" spc="-29" baseline="1566" dirty="0" smtClean="0">
                <a:latin typeface="Segoe UI Light"/>
                <a:cs typeface="Segoe UI Light"/>
              </a:rPr>
              <a:t>r</a:t>
            </a:r>
            <a:r>
              <a:rPr sz="2400" spc="0" baseline="1566" dirty="0" smtClean="0">
                <a:latin typeface="Segoe UI Light"/>
                <a:cs typeface="Segoe UI Light"/>
              </a:rPr>
              <a:t>e</a:t>
            </a:r>
            <a:r>
              <a:rPr sz="2400" spc="-21" baseline="1566" dirty="0" smtClean="0">
                <a:latin typeface="Segoe UI Light"/>
                <a:cs typeface="Segoe UI Light"/>
              </a:rPr>
              <a:t> </a:t>
            </a:r>
            <a:r>
              <a:rPr sz="2400" spc="-29" baseline="1566" dirty="0" smtClean="0">
                <a:latin typeface="Segoe UI Light"/>
                <a:cs typeface="Segoe UI Light"/>
              </a:rPr>
              <a:t>r</a:t>
            </a:r>
            <a:r>
              <a:rPr sz="2400" spc="0" baseline="1566" dirty="0" smtClean="0">
                <a:latin typeface="Segoe UI Light"/>
                <a:cs typeface="Segoe UI Light"/>
              </a:rPr>
              <a:t>esil</a:t>
            </a:r>
            <a:r>
              <a:rPr sz="2400" spc="-4" baseline="1566" dirty="0" smtClean="0">
                <a:latin typeface="Segoe UI Light"/>
                <a:cs typeface="Segoe UI Light"/>
              </a:rPr>
              <a:t>i</a:t>
            </a:r>
            <a:r>
              <a:rPr sz="2400" spc="0" baseline="1566" dirty="0" smtClean="0">
                <a:latin typeface="Segoe UI Light"/>
                <a:cs typeface="Segoe UI Light"/>
              </a:rPr>
              <a:t>en</a:t>
            </a:r>
            <a:r>
              <a:rPr sz="2400" spc="-9" baseline="1566" dirty="0" smtClean="0">
                <a:latin typeface="Segoe UI Light"/>
                <a:cs typeface="Segoe UI Light"/>
              </a:rPr>
              <a:t>t</a:t>
            </a:r>
            <a:r>
              <a:rPr sz="2400" spc="0" baseline="1566" dirty="0" smtClean="0">
                <a:latin typeface="Segoe UI Light"/>
                <a:cs typeface="Segoe UI Light"/>
              </a:rPr>
              <a:t>,</a:t>
            </a:r>
            <a:r>
              <a:rPr sz="2400" spc="-29" baseline="1566" dirty="0" smtClean="0">
                <a:latin typeface="Segoe UI Light"/>
                <a:cs typeface="Segoe UI Light"/>
              </a:rPr>
              <a:t> </a:t>
            </a:r>
            <a:r>
              <a:rPr sz="2400" spc="0" baseline="1566" dirty="0" smtClean="0">
                <a:latin typeface="Segoe UI Light"/>
                <a:cs typeface="Segoe UI Light"/>
              </a:rPr>
              <a:t>c</a:t>
            </a:r>
            <a:r>
              <a:rPr sz="2400" spc="-34" baseline="1566" dirty="0" smtClean="0">
                <a:latin typeface="Segoe UI Light"/>
                <a:cs typeface="Segoe UI Light"/>
              </a:rPr>
              <a:t>r</a:t>
            </a:r>
            <a:r>
              <a:rPr sz="2400" spc="0" baseline="1566" dirty="0" smtClean="0">
                <a:latin typeface="Segoe UI Light"/>
                <a:cs typeface="Segoe UI Light"/>
              </a:rPr>
              <a:t>eat</a:t>
            </a:r>
            <a:r>
              <a:rPr sz="2400" spc="-9" baseline="1566" dirty="0" smtClean="0">
                <a:latin typeface="Segoe UI Light"/>
                <a:cs typeface="Segoe UI Light"/>
              </a:rPr>
              <a:t>i</a:t>
            </a:r>
            <a:r>
              <a:rPr sz="2400" spc="0" baseline="1566" dirty="0" smtClean="0">
                <a:latin typeface="Segoe UI Light"/>
                <a:cs typeface="Segoe UI Light"/>
              </a:rPr>
              <a:t>v</a:t>
            </a:r>
            <a:r>
              <a:rPr sz="2400" spc="-4" baseline="1566" dirty="0" smtClean="0">
                <a:latin typeface="Segoe UI Light"/>
                <a:cs typeface="Segoe UI Light"/>
              </a:rPr>
              <a:t>e</a:t>
            </a:r>
            <a:r>
              <a:rPr sz="2400" spc="0" baseline="1566" dirty="0" smtClean="0">
                <a:latin typeface="Segoe UI Light"/>
                <a:cs typeface="Segoe UI Light"/>
              </a:rPr>
              <a:t>,</a:t>
            </a:r>
            <a:r>
              <a:rPr sz="2400" spc="-20" baseline="1566" dirty="0" smtClean="0">
                <a:latin typeface="Segoe UI Light"/>
                <a:cs typeface="Segoe UI Light"/>
              </a:rPr>
              <a:t> </a:t>
            </a:r>
            <a:r>
              <a:rPr sz="2400" spc="-4" baseline="1566" dirty="0" smtClean="0">
                <a:latin typeface="Segoe UI Light"/>
                <a:cs typeface="Segoe UI Light"/>
              </a:rPr>
              <a:t>p</a:t>
            </a:r>
            <a:r>
              <a:rPr sz="2400" spc="-34" baseline="1566" dirty="0" smtClean="0">
                <a:latin typeface="Segoe UI Light"/>
                <a:cs typeface="Segoe UI Light"/>
              </a:rPr>
              <a:t>r</a:t>
            </a:r>
            <a:r>
              <a:rPr sz="2400" spc="0" baseline="1566" dirty="0" smtClean="0">
                <a:latin typeface="Segoe UI Light"/>
                <a:cs typeface="Segoe UI Light"/>
              </a:rPr>
              <a:t>obl</a:t>
            </a:r>
            <a:r>
              <a:rPr sz="2400" spc="-4" baseline="1566" dirty="0" smtClean="0">
                <a:latin typeface="Segoe UI Light"/>
                <a:cs typeface="Segoe UI Light"/>
              </a:rPr>
              <a:t>e</a:t>
            </a:r>
            <a:r>
              <a:rPr sz="2400" spc="0" baseline="1566" dirty="0" smtClean="0">
                <a:latin typeface="Segoe UI Light"/>
                <a:cs typeface="Segoe UI Light"/>
              </a:rPr>
              <a:t>m</a:t>
            </a:r>
            <a:r>
              <a:rPr sz="2400" spc="-31" baseline="1566" dirty="0" smtClean="0">
                <a:latin typeface="Segoe UI Light"/>
                <a:cs typeface="Segoe UI Light"/>
              </a:rPr>
              <a:t> </a:t>
            </a:r>
            <a:r>
              <a:rPr sz="2400" spc="0" baseline="1566" dirty="0" smtClean="0">
                <a:latin typeface="Segoe UI Light"/>
                <a:cs typeface="Segoe UI Light"/>
              </a:rPr>
              <a:t>s</a:t>
            </a:r>
            <a:r>
              <a:rPr sz="2400" spc="9" baseline="1566" dirty="0" smtClean="0">
                <a:latin typeface="Segoe UI Light"/>
                <a:cs typeface="Segoe UI Light"/>
              </a:rPr>
              <a:t>o</a:t>
            </a:r>
            <a:r>
              <a:rPr sz="2400" spc="0" baseline="1566" dirty="0" smtClean="0">
                <a:latin typeface="Segoe UI Light"/>
                <a:cs typeface="Segoe UI Light"/>
              </a:rPr>
              <a:t>l</a:t>
            </a:r>
            <a:r>
              <a:rPr sz="2400" spc="-4" baseline="1566" dirty="0" smtClean="0">
                <a:latin typeface="Segoe UI Light"/>
                <a:cs typeface="Segoe UI Light"/>
              </a:rPr>
              <a:t>v</a:t>
            </a:r>
            <a:r>
              <a:rPr sz="2400" spc="0" baseline="1566" dirty="0" smtClean="0">
                <a:latin typeface="Segoe UI Light"/>
                <a:cs typeface="Segoe UI Light"/>
              </a:rPr>
              <a:t>e</a:t>
            </a:r>
            <a:r>
              <a:rPr sz="2400" spc="9" baseline="1566" dirty="0" smtClean="0">
                <a:latin typeface="Segoe UI Light"/>
                <a:cs typeface="Segoe UI Light"/>
              </a:rPr>
              <a:t>r</a:t>
            </a:r>
            <a:r>
              <a:rPr sz="2400" spc="0" baseline="1566" dirty="0" smtClean="0">
                <a:latin typeface="Segoe UI Light"/>
                <a:cs typeface="Segoe UI Light"/>
              </a:rPr>
              <a:t>s,</a:t>
            </a:r>
            <a:endParaRPr sz="1600" dirty="0">
              <a:latin typeface="Segoe UI Light"/>
              <a:cs typeface="Segoe UI Light"/>
            </a:endParaRPr>
          </a:p>
          <a:p>
            <a:pPr marL="12700" marR="30403">
              <a:lnSpc>
                <a:spcPts val="1920"/>
              </a:lnSpc>
              <a:spcBef>
                <a:spcPts val="6"/>
              </a:spcBef>
            </a:pPr>
            <a:r>
              <a:rPr sz="1600" spc="0" dirty="0" smtClean="0">
                <a:latin typeface="Segoe UI Light"/>
                <a:cs typeface="Segoe UI Light"/>
              </a:rPr>
              <a:t>adap</a:t>
            </a:r>
            <a:r>
              <a:rPr sz="1600" spc="-9" dirty="0" smtClean="0">
                <a:latin typeface="Segoe UI Light"/>
                <a:cs typeface="Segoe UI Light"/>
              </a:rPr>
              <a:t>t</a:t>
            </a:r>
            <a:r>
              <a:rPr sz="1600" spc="0" dirty="0" smtClean="0">
                <a:latin typeface="Segoe UI Light"/>
                <a:cs typeface="Segoe UI Light"/>
              </a:rPr>
              <a:t>ab</a:t>
            </a:r>
            <a:r>
              <a:rPr sz="1600" spc="-4" dirty="0" smtClean="0">
                <a:latin typeface="Segoe UI Light"/>
                <a:cs typeface="Segoe UI Light"/>
              </a:rPr>
              <a:t>l</a:t>
            </a:r>
            <a:r>
              <a:rPr sz="1600" spc="0" dirty="0" smtClean="0">
                <a:latin typeface="Segoe UI Light"/>
                <a:cs typeface="Segoe UI Light"/>
              </a:rPr>
              <a:t>e</a:t>
            </a:r>
            <a:r>
              <a:rPr sz="1600" spc="-26" dirty="0" smtClean="0">
                <a:latin typeface="Segoe UI Light"/>
                <a:cs typeface="Segoe UI Light"/>
              </a:rPr>
              <a:t> </a:t>
            </a:r>
            <a:r>
              <a:rPr sz="1600" spc="0" dirty="0" smtClean="0">
                <a:latin typeface="Segoe UI Light"/>
                <a:cs typeface="Segoe UI Light"/>
              </a:rPr>
              <a:t>and</a:t>
            </a:r>
            <a:r>
              <a:rPr sz="1600" spc="-10" dirty="0" smtClean="0">
                <a:latin typeface="Segoe UI Light"/>
                <a:cs typeface="Segoe UI Light"/>
              </a:rPr>
              <a:t> </a:t>
            </a:r>
            <a:r>
              <a:rPr sz="1600" spc="0" dirty="0" smtClean="0">
                <a:latin typeface="Segoe UI Light"/>
                <a:cs typeface="Segoe UI Light"/>
              </a:rPr>
              <a:t>risk</a:t>
            </a:r>
            <a:r>
              <a:rPr sz="1600" spc="-16" dirty="0" smtClean="0">
                <a:latin typeface="Segoe UI Light"/>
                <a:cs typeface="Segoe UI Light"/>
              </a:rPr>
              <a:t> </a:t>
            </a:r>
            <a:r>
              <a:rPr sz="1600" spc="-4" dirty="0" smtClean="0">
                <a:latin typeface="Segoe UI Light"/>
                <a:cs typeface="Segoe UI Light"/>
              </a:rPr>
              <a:t>t</a:t>
            </a:r>
            <a:r>
              <a:rPr sz="1600" spc="0" dirty="0" smtClean="0">
                <a:latin typeface="Segoe UI Light"/>
                <a:cs typeface="Segoe UI Light"/>
              </a:rPr>
              <a:t>ake</a:t>
            </a:r>
            <a:r>
              <a:rPr sz="1600" spc="14" dirty="0" smtClean="0">
                <a:latin typeface="Segoe UI Light"/>
                <a:cs typeface="Segoe UI Light"/>
              </a:rPr>
              <a:t>r</a:t>
            </a:r>
            <a:r>
              <a:rPr sz="1600" spc="0" dirty="0" smtClean="0">
                <a:latin typeface="Segoe UI Light"/>
                <a:cs typeface="Segoe UI Light"/>
              </a:rPr>
              <a:t>s.</a:t>
            </a:r>
            <a:endParaRPr sz="1600" dirty="0">
              <a:latin typeface="Segoe UI Light"/>
              <a:cs typeface="Segoe UI Light"/>
            </a:endParaRPr>
          </a:p>
        </p:txBody>
      </p:sp>
      <p:sp>
        <p:nvSpPr>
          <p:cNvPr id="3" name="object 3"/>
          <p:cNvSpPr txBox="1"/>
          <p:nvPr/>
        </p:nvSpPr>
        <p:spPr>
          <a:xfrm>
            <a:off x="550265" y="7480954"/>
            <a:ext cx="5356068" cy="471931"/>
          </a:xfrm>
          <a:prstGeom prst="rect">
            <a:avLst/>
          </a:prstGeom>
        </p:spPr>
        <p:txBody>
          <a:bodyPr wrap="square" lIns="0" tIns="0" rIns="0" bIns="0" rtlCol="0">
            <a:noAutofit/>
          </a:bodyPr>
          <a:lstStyle/>
          <a:p>
            <a:pPr marL="12700">
              <a:lnSpc>
                <a:spcPts val="1795"/>
              </a:lnSpc>
              <a:spcBef>
                <a:spcPts val="89"/>
              </a:spcBef>
            </a:pPr>
            <a:r>
              <a:rPr sz="2400" b="1" spc="0" baseline="1566" dirty="0" smtClean="0">
                <a:latin typeface="Segoe UI Semibold"/>
                <a:cs typeface="Segoe UI Semibold"/>
              </a:rPr>
              <a:t>Equ</a:t>
            </a:r>
            <a:r>
              <a:rPr sz="2400" b="1" spc="4" baseline="1566" dirty="0" smtClean="0">
                <a:latin typeface="Segoe UI Semibold"/>
                <a:cs typeface="Segoe UI Semibold"/>
              </a:rPr>
              <a:t>i</a:t>
            </a:r>
            <a:r>
              <a:rPr sz="2400" b="1" spc="0" baseline="1566" dirty="0" smtClean="0">
                <a:latin typeface="Segoe UI Semibold"/>
                <a:cs typeface="Segoe UI Semibold"/>
              </a:rPr>
              <a:t>pped</a:t>
            </a:r>
            <a:r>
              <a:rPr sz="2400" b="1" spc="-73" baseline="1566" dirty="0" smtClean="0">
                <a:latin typeface="Segoe UI Semibold"/>
                <a:cs typeface="Segoe UI Semibold"/>
              </a:rPr>
              <a:t> </a:t>
            </a:r>
            <a:r>
              <a:rPr sz="2400" b="1" spc="4" baseline="1566" dirty="0" smtClean="0">
                <a:latin typeface="Segoe UI Semibold"/>
                <a:cs typeface="Segoe UI Semibold"/>
              </a:rPr>
              <a:t>w</a:t>
            </a:r>
            <a:r>
              <a:rPr sz="2400" b="1" spc="0" baseline="1566" dirty="0" smtClean="0">
                <a:latin typeface="Segoe UI Semibold"/>
                <a:cs typeface="Segoe UI Semibold"/>
              </a:rPr>
              <a:t>ith</a:t>
            </a:r>
            <a:r>
              <a:rPr sz="2400" b="1" spc="-31" baseline="1566" dirty="0" smtClean="0">
                <a:latin typeface="Segoe UI Semibold"/>
                <a:cs typeface="Segoe UI Semibold"/>
              </a:rPr>
              <a:t> </a:t>
            </a:r>
            <a:r>
              <a:rPr sz="2400" b="1" spc="4" baseline="1566" dirty="0" smtClean="0">
                <a:latin typeface="Segoe UI Semibold"/>
                <a:cs typeface="Segoe UI Semibold"/>
              </a:rPr>
              <a:t>l</a:t>
            </a:r>
            <a:r>
              <a:rPr sz="2400" b="1" spc="0" baseline="1566" dirty="0" smtClean="0">
                <a:latin typeface="Segoe UI Semibold"/>
                <a:cs typeface="Segoe UI Semibold"/>
              </a:rPr>
              <a:t>i</a:t>
            </a:r>
            <a:r>
              <a:rPr sz="2400" b="1" spc="4" baseline="1566" dirty="0" smtClean="0">
                <a:latin typeface="Segoe UI Semibold"/>
                <a:cs typeface="Segoe UI Semibold"/>
              </a:rPr>
              <a:t>f</a:t>
            </a:r>
            <a:r>
              <a:rPr sz="2400" b="1" spc="0" baseline="1566" dirty="0" smtClean="0">
                <a:latin typeface="Segoe UI Semibold"/>
                <a:cs typeface="Segoe UI Semibold"/>
              </a:rPr>
              <a:t>e</a:t>
            </a:r>
            <a:r>
              <a:rPr sz="2400" b="1" spc="-37" baseline="1566" dirty="0" smtClean="0">
                <a:latin typeface="Segoe UI Semibold"/>
                <a:cs typeface="Segoe UI Semibold"/>
              </a:rPr>
              <a:t> </a:t>
            </a:r>
            <a:r>
              <a:rPr sz="2400" b="1" spc="0" baseline="1566" dirty="0" smtClean="0">
                <a:latin typeface="Segoe UI Semibold"/>
                <a:cs typeface="Segoe UI Semibold"/>
              </a:rPr>
              <a:t>skills</a:t>
            </a:r>
            <a:r>
              <a:rPr sz="2400" b="1" spc="-39" baseline="1566" dirty="0" smtClean="0">
                <a:latin typeface="Segoe UI Semibold"/>
                <a:cs typeface="Segoe UI Semibold"/>
              </a:rPr>
              <a:t> </a:t>
            </a:r>
            <a:r>
              <a:rPr sz="2400" spc="0" baseline="1566" dirty="0" smtClean="0">
                <a:latin typeface="Segoe UI Light"/>
                <a:cs typeface="Segoe UI Light"/>
              </a:rPr>
              <a:t>wh</a:t>
            </a:r>
            <a:r>
              <a:rPr sz="2400" spc="-4" baseline="1566" dirty="0" smtClean="0">
                <a:latin typeface="Segoe UI Light"/>
                <a:cs typeface="Segoe UI Light"/>
              </a:rPr>
              <a:t>i</a:t>
            </a:r>
            <a:r>
              <a:rPr sz="2400" spc="0" baseline="1566" dirty="0" smtClean="0">
                <a:latin typeface="Segoe UI Light"/>
                <a:cs typeface="Segoe UI Light"/>
              </a:rPr>
              <a:t>ch</a:t>
            </a:r>
            <a:r>
              <a:rPr sz="2400" spc="-8" baseline="1566" dirty="0" smtClean="0">
                <a:latin typeface="Segoe UI Light"/>
                <a:cs typeface="Segoe UI Light"/>
              </a:rPr>
              <a:t> </a:t>
            </a:r>
            <a:r>
              <a:rPr sz="2400" spc="0" baseline="1566" dirty="0" smtClean="0">
                <a:latin typeface="Segoe UI Light"/>
                <a:cs typeface="Segoe UI Light"/>
              </a:rPr>
              <a:t>wi</a:t>
            </a:r>
            <a:r>
              <a:rPr sz="2400" spc="-4" baseline="1566" dirty="0" smtClean="0">
                <a:latin typeface="Segoe UI Light"/>
                <a:cs typeface="Segoe UI Light"/>
              </a:rPr>
              <a:t>l</a:t>
            </a:r>
            <a:r>
              <a:rPr sz="2400" spc="0" baseline="1566" dirty="0" smtClean="0">
                <a:latin typeface="Segoe UI Light"/>
                <a:cs typeface="Segoe UI Light"/>
              </a:rPr>
              <a:t>l</a:t>
            </a:r>
            <a:r>
              <a:rPr sz="2400" spc="-5" baseline="1566" dirty="0" smtClean="0">
                <a:latin typeface="Segoe UI Light"/>
                <a:cs typeface="Segoe UI Light"/>
              </a:rPr>
              <a:t> </a:t>
            </a:r>
            <a:r>
              <a:rPr sz="2400" spc="0" baseline="1566" dirty="0" smtClean="0">
                <a:latin typeface="Segoe UI Light"/>
                <a:cs typeface="Segoe UI Light"/>
              </a:rPr>
              <a:t>ensu</a:t>
            </a:r>
            <a:r>
              <a:rPr sz="2400" spc="-34" baseline="1566" dirty="0" smtClean="0">
                <a:latin typeface="Segoe UI Light"/>
                <a:cs typeface="Segoe UI Light"/>
              </a:rPr>
              <a:t>r</a:t>
            </a:r>
            <a:r>
              <a:rPr sz="2400" spc="0" baseline="1566" dirty="0" smtClean="0">
                <a:latin typeface="Segoe UI Light"/>
                <a:cs typeface="Segoe UI Light"/>
              </a:rPr>
              <a:t>e</a:t>
            </a:r>
            <a:r>
              <a:rPr sz="2400" spc="-4" baseline="1566" dirty="0" smtClean="0">
                <a:latin typeface="Segoe UI Light"/>
                <a:cs typeface="Segoe UI Light"/>
              </a:rPr>
              <a:t> t</a:t>
            </a:r>
            <a:r>
              <a:rPr sz="2400" spc="0" baseline="1566" dirty="0" smtClean="0">
                <a:latin typeface="Segoe UI Light"/>
                <a:cs typeface="Segoe UI Light"/>
              </a:rPr>
              <a:t>hey</a:t>
            </a:r>
            <a:r>
              <a:rPr sz="2400" spc="1" baseline="1566" dirty="0" smtClean="0">
                <a:latin typeface="Segoe UI Light"/>
                <a:cs typeface="Segoe UI Light"/>
              </a:rPr>
              <a:t> </a:t>
            </a:r>
            <a:r>
              <a:rPr sz="2400" spc="0" baseline="1566" dirty="0" smtClean="0">
                <a:latin typeface="Segoe UI Light"/>
                <a:cs typeface="Segoe UI Light"/>
              </a:rPr>
              <a:t>a</a:t>
            </a:r>
            <a:r>
              <a:rPr sz="2400" spc="-29" baseline="1566" dirty="0" smtClean="0">
                <a:latin typeface="Segoe UI Light"/>
                <a:cs typeface="Segoe UI Light"/>
              </a:rPr>
              <a:t>r</a:t>
            </a:r>
            <a:r>
              <a:rPr sz="2400" spc="0" baseline="1566" dirty="0" smtClean="0">
                <a:latin typeface="Segoe UI Light"/>
                <a:cs typeface="Segoe UI Light"/>
              </a:rPr>
              <a:t>e</a:t>
            </a:r>
            <a:r>
              <a:rPr sz="2400" spc="-26" baseline="1566" dirty="0" smtClean="0">
                <a:latin typeface="Segoe UI Light"/>
                <a:cs typeface="Segoe UI Light"/>
              </a:rPr>
              <a:t> </a:t>
            </a:r>
            <a:r>
              <a:rPr sz="2400" spc="-34" baseline="1566" dirty="0" smtClean="0">
                <a:latin typeface="Segoe UI Light"/>
                <a:cs typeface="Segoe UI Light"/>
              </a:rPr>
              <a:t>r</a:t>
            </a:r>
            <a:r>
              <a:rPr sz="2400" spc="0" baseline="1566" dirty="0" smtClean="0">
                <a:latin typeface="Segoe UI Light"/>
                <a:cs typeface="Segoe UI Light"/>
              </a:rPr>
              <a:t>esp</a:t>
            </a:r>
            <a:r>
              <a:rPr sz="2400" spc="-4" baseline="1566" dirty="0" smtClean="0">
                <a:latin typeface="Segoe UI Light"/>
                <a:cs typeface="Segoe UI Light"/>
              </a:rPr>
              <a:t>e</a:t>
            </a:r>
            <a:r>
              <a:rPr sz="2400" spc="0" baseline="1566" dirty="0" smtClean="0">
                <a:latin typeface="Segoe UI Light"/>
                <a:cs typeface="Segoe UI Light"/>
              </a:rPr>
              <a:t>c</a:t>
            </a:r>
            <a:r>
              <a:rPr sz="2400" spc="-4" baseline="1566" dirty="0" smtClean="0">
                <a:latin typeface="Segoe UI Light"/>
                <a:cs typeface="Segoe UI Light"/>
              </a:rPr>
              <a:t>t</a:t>
            </a:r>
            <a:r>
              <a:rPr sz="2400" spc="0" baseline="1566" dirty="0" smtClean="0">
                <a:latin typeface="Segoe UI Light"/>
                <a:cs typeface="Segoe UI Light"/>
              </a:rPr>
              <a:t>ful,</a:t>
            </a:r>
            <a:endParaRPr sz="1600">
              <a:latin typeface="Segoe UI Light"/>
              <a:cs typeface="Segoe UI Light"/>
            </a:endParaRPr>
          </a:p>
          <a:p>
            <a:pPr marL="12700" marR="30403">
              <a:lnSpc>
                <a:spcPts val="1920"/>
              </a:lnSpc>
              <a:spcBef>
                <a:spcPts val="6"/>
              </a:spcBef>
            </a:pPr>
            <a:r>
              <a:rPr sz="1600" spc="-4" dirty="0" smtClean="0">
                <a:latin typeface="Segoe UI Light"/>
                <a:cs typeface="Segoe UI Light"/>
              </a:rPr>
              <a:t>t</a:t>
            </a:r>
            <a:r>
              <a:rPr sz="1600" spc="0" dirty="0" smtClean="0">
                <a:latin typeface="Segoe UI Light"/>
                <a:cs typeface="Segoe UI Light"/>
              </a:rPr>
              <a:t>hou</a:t>
            </a:r>
            <a:r>
              <a:rPr sz="1600" spc="-4" dirty="0" smtClean="0">
                <a:latin typeface="Segoe UI Light"/>
                <a:cs typeface="Segoe UI Light"/>
              </a:rPr>
              <a:t>g</a:t>
            </a:r>
            <a:r>
              <a:rPr sz="1600" spc="0" dirty="0" smtClean="0">
                <a:latin typeface="Segoe UI Light"/>
                <a:cs typeface="Segoe UI Light"/>
              </a:rPr>
              <a:t>h</a:t>
            </a:r>
            <a:r>
              <a:rPr sz="1600" spc="-9" dirty="0" smtClean="0">
                <a:latin typeface="Segoe UI Light"/>
                <a:cs typeface="Segoe UI Light"/>
              </a:rPr>
              <a:t>t</a:t>
            </a:r>
            <a:r>
              <a:rPr sz="1600" spc="0" dirty="0" smtClean="0">
                <a:latin typeface="Segoe UI Light"/>
                <a:cs typeface="Segoe UI Light"/>
              </a:rPr>
              <a:t>ful,</a:t>
            </a:r>
            <a:r>
              <a:rPr sz="1600" spc="-8" dirty="0" smtClean="0">
                <a:latin typeface="Segoe UI Light"/>
                <a:cs typeface="Segoe UI Light"/>
              </a:rPr>
              <a:t> </a:t>
            </a:r>
            <a:r>
              <a:rPr sz="1600" spc="0" dirty="0" smtClean="0">
                <a:latin typeface="Segoe UI Light"/>
                <a:cs typeface="Segoe UI Light"/>
              </a:rPr>
              <a:t>caring</a:t>
            </a:r>
            <a:r>
              <a:rPr sz="1600" spc="-31" dirty="0" smtClean="0">
                <a:latin typeface="Segoe UI Light"/>
                <a:cs typeface="Segoe UI Light"/>
              </a:rPr>
              <a:t> </a:t>
            </a:r>
            <a:r>
              <a:rPr sz="1600" spc="0" dirty="0" smtClean="0">
                <a:latin typeface="Segoe UI Light"/>
                <a:cs typeface="Segoe UI Light"/>
              </a:rPr>
              <a:t>and com</a:t>
            </a:r>
            <a:r>
              <a:rPr sz="1600" spc="-4" dirty="0" smtClean="0">
                <a:latin typeface="Segoe UI Light"/>
                <a:cs typeface="Segoe UI Light"/>
              </a:rPr>
              <a:t>p</a:t>
            </a:r>
            <a:r>
              <a:rPr sz="1600" spc="0" dirty="0" smtClean="0">
                <a:latin typeface="Segoe UI Light"/>
                <a:cs typeface="Segoe UI Light"/>
              </a:rPr>
              <a:t>a</a:t>
            </a:r>
            <a:r>
              <a:rPr sz="1600" spc="4" dirty="0" smtClean="0">
                <a:latin typeface="Segoe UI Light"/>
                <a:cs typeface="Segoe UI Light"/>
              </a:rPr>
              <a:t>s</a:t>
            </a:r>
            <a:r>
              <a:rPr sz="1600" spc="0" dirty="0" smtClean="0">
                <a:latin typeface="Segoe UI Light"/>
                <a:cs typeface="Segoe UI Light"/>
              </a:rPr>
              <a:t>si</a:t>
            </a:r>
            <a:r>
              <a:rPr sz="1600" spc="4" dirty="0" smtClean="0">
                <a:latin typeface="Segoe UI Light"/>
                <a:cs typeface="Segoe UI Light"/>
              </a:rPr>
              <a:t>o</a:t>
            </a:r>
            <a:r>
              <a:rPr sz="1600" spc="0" dirty="0" smtClean="0">
                <a:latin typeface="Segoe UI Light"/>
                <a:cs typeface="Segoe UI Light"/>
              </a:rPr>
              <a:t>nat</a:t>
            </a:r>
            <a:r>
              <a:rPr sz="1600" spc="-4" dirty="0" smtClean="0">
                <a:latin typeface="Segoe UI Light"/>
                <a:cs typeface="Segoe UI Light"/>
              </a:rPr>
              <a:t>e</a:t>
            </a:r>
            <a:r>
              <a:rPr sz="1600" spc="0" dirty="0" smtClean="0">
                <a:latin typeface="Segoe UI Light"/>
                <a:cs typeface="Segoe UI Light"/>
              </a:rPr>
              <a:t>.</a:t>
            </a:r>
            <a:endParaRPr sz="1600">
              <a:latin typeface="Segoe UI Light"/>
              <a:cs typeface="Segoe UI Light"/>
            </a:endParaRPr>
          </a:p>
        </p:txBody>
      </p:sp>
      <p:sp>
        <p:nvSpPr>
          <p:cNvPr id="2" name="object 2"/>
          <p:cNvSpPr txBox="1"/>
          <p:nvPr/>
        </p:nvSpPr>
        <p:spPr>
          <a:xfrm>
            <a:off x="550265" y="8212227"/>
            <a:ext cx="5912668" cy="716324"/>
          </a:xfrm>
          <a:prstGeom prst="rect">
            <a:avLst/>
          </a:prstGeom>
        </p:spPr>
        <p:txBody>
          <a:bodyPr wrap="square" lIns="0" tIns="0" rIns="0" bIns="0" rtlCol="0">
            <a:noAutofit/>
          </a:bodyPr>
          <a:lstStyle/>
          <a:p>
            <a:pPr marL="12700" marR="30403">
              <a:lnSpc>
                <a:spcPts val="1800"/>
              </a:lnSpc>
              <a:spcBef>
                <a:spcPts val="90"/>
              </a:spcBef>
            </a:pPr>
            <a:r>
              <a:rPr sz="2400" b="1" spc="-4" baseline="1566" dirty="0" smtClean="0">
                <a:latin typeface="Segoe UI Semibold"/>
                <a:cs typeface="Segoe UI Semibold"/>
              </a:rPr>
              <a:t>I</a:t>
            </a:r>
            <a:r>
              <a:rPr sz="2400" b="1" spc="0" baseline="1566" dirty="0" smtClean="0">
                <a:latin typeface="Segoe UI Semibold"/>
                <a:cs typeface="Segoe UI Semibold"/>
              </a:rPr>
              <a:t>n</a:t>
            </a:r>
            <a:r>
              <a:rPr sz="2400" b="1" spc="-9" baseline="1566" dirty="0" smtClean="0">
                <a:latin typeface="Segoe UI Semibold"/>
                <a:cs typeface="Segoe UI Semibold"/>
              </a:rPr>
              <a:t>t</a:t>
            </a:r>
            <a:r>
              <a:rPr sz="2400" b="1" spc="0" baseline="1566" dirty="0" smtClean="0">
                <a:latin typeface="Segoe UI Semibold"/>
                <a:cs typeface="Segoe UI Semibold"/>
              </a:rPr>
              <a:t>ernati</a:t>
            </a:r>
            <a:r>
              <a:rPr sz="2400" b="1" spc="-9" baseline="1566" dirty="0" smtClean="0">
                <a:latin typeface="Segoe UI Semibold"/>
                <a:cs typeface="Segoe UI Semibold"/>
              </a:rPr>
              <a:t>o</a:t>
            </a:r>
            <a:r>
              <a:rPr sz="2400" b="1" spc="0" baseline="1566" dirty="0" smtClean="0">
                <a:latin typeface="Segoe UI Semibold"/>
                <a:cs typeface="Segoe UI Semibold"/>
              </a:rPr>
              <a:t>nally</a:t>
            </a:r>
            <a:r>
              <a:rPr sz="2400" b="1" spc="-66" baseline="1566" dirty="0" smtClean="0">
                <a:latin typeface="Segoe UI Semibold"/>
                <a:cs typeface="Segoe UI Semibold"/>
              </a:rPr>
              <a:t> </a:t>
            </a:r>
            <a:r>
              <a:rPr sz="2400" b="1" spc="0" baseline="1566" dirty="0" smtClean="0">
                <a:latin typeface="Segoe UI Semibold"/>
                <a:cs typeface="Segoe UI Semibold"/>
              </a:rPr>
              <a:t>M</a:t>
            </a:r>
            <a:r>
              <a:rPr sz="2400" b="1" spc="4" baseline="1566" dirty="0" smtClean="0">
                <a:latin typeface="Segoe UI Semibold"/>
                <a:cs typeface="Segoe UI Semibold"/>
              </a:rPr>
              <a:t>i</a:t>
            </a:r>
            <a:r>
              <a:rPr sz="2400" b="1" spc="0" baseline="1566" dirty="0" smtClean="0">
                <a:latin typeface="Segoe UI Semibold"/>
                <a:cs typeface="Segoe UI Semibold"/>
              </a:rPr>
              <a:t>nded,</a:t>
            </a:r>
            <a:r>
              <a:rPr sz="2400" b="1" spc="-59" baseline="1566" dirty="0" smtClean="0">
                <a:latin typeface="Segoe UI Semibold"/>
                <a:cs typeface="Segoe UI Semibold"/>
              </a:rPr>
              <a:t> </a:t>
            </a:r>
            <a:r>
              <a:rPr sz="2400" spc="-4" baseline="1566" dirty="0" smtClean="0">
                <a:latin typeface="Segoe UI Light"/>
                <a:cs typeface="Segoe UI Light"/>
              </a:rPr>
              <a:t>t</a:t>
            </a:r>
            <a:r>
              <a:rPr sz="2400" spc="0" baseline="1566" dirty="0" smtClean="0">
                <a:latin typeface="Segoe UI Light"/>
                <a:cs typeface="Segoe UI Light"/>
              </a:rPr>
              <a:t>h</a:t>
            </a:r>
            <a:r>
              <a:rPr sz="2400" spc="-4" baseline="1566" dirty="0" smtClean="0">
                <a:latin typeface="Segoe UI Light"/>
                <a:cs typeface="Segoe UI Light"/>
              </a:rPr>
              <a:t>e</a:t>
            </a:r>
            <a:r>
              <a:rPr sz="2400" spc="0" baseline="1566" dirty="0" smtClean="0">
                <a:latin typeface="Segoe UI Light"/>
                <a:cs typeface="Segoe UI Light"/>
              </a:rPr>
              <a:t>y</a:t>
            </a:r>
            <a:r>
              <a:rPr sz="2400" spc="1" baseline="1566" dirty="0" smtClean="0">
                <a:latin typeface="Segoe UI Light"/>
                <a:cs typeface="Segoe UI Light"/>
              </a:rPr>
              <a:t> </a:t>
            </a:r>
            <a:r>
              <a:rPr sz="2400" spc="0" baseline="1566" dirty="0" smtClean="0">
                <a:latin typeface="Segoe UI Light"/>
                <a:cs typeface="Segoe UI Light"/>
              </a:rPr>
              <a:t>w</a:t>
            </a:r>
            <a:r>
              <a:rPr sz="2400" spc="-4" baseline="1566" dirty="0" smtClean="0">
                <a:latin typeface="Segoe UI Light"/>
                <a:cs typeface="Segoe UI Light"/>
              </a:rPr>
              <a:t>i</a:t>
            </a:r>
            <a:r>
              <a:rPr sz="2400" spc="0" baseline="1566" dirty="0" smtClean="0">
                <a:latin typeface="Segoe UI Light"/>
                <a:cs typeface="Segoe UI Light"/>
              </a:rPr>
              <a:t>ll</a:t>
            </a:r>
            <a:r>
              <a:rPr sz="2400" spc="-10" baseline="1566" dirty="0" smtClean="0">
                <a:latin typeface="Segoe UI Light"/>
                <a:cs typeface="Segoe UI Light"/>
              </a:rPr>
              <a:t> </a:t>
            </a:r>
            <a:r>
              <a:rPr sz="2400" spc="0" baseline="1566" dirty="0" smtClean="0">
                <a:latin typeface="Segoe UI Light"/>
                <a:cs typeface="Segoe UI Light"/>
              </a:rPr>
              <a:t>ha</a:t>
            </a:r>
            <a:r>
              <a:rPr sz="2400" spc="-4" baseline="1566" dirty="0" smtClean="0">
                <a:latin typeface="Segoe UI Light"/>
                <a:cs typeface="Segoe UI Light"/>
              </a:rPr>
              <a:t>v</a:t>
            </a:r>
            <a:r>
              <a:rPr sz="2400" spc="0" baseline="1566" dirty="0" smtClean="0">
                <a:latin typeface="Segoe UI Light"/>
                <a:cs typeface="Segoe UI Light"/>
              </a:rPr>
              <a:t>e</a:t>
            </a:r>
            <a:r>
              <a:rPr sz="2400" spc="-8" baseline="1566" dirty="0" smtClean="0">
                <a:latin typeface="Segoe UI Light"/>
                <a:cs typeface="Segoe UI Light"/>
              </a:rPr>
              <a:t> </a:t>
            </a:r>
            <a:r>
              <a:rPr sz="2400" spc="0" baseline="1566" dirty="0" smtClean="0">
                <a:latin typeface="Segoe UI Light"/>
                <a:cs typeface="Segoe UI Light"/>
              </a:rPr>
              <a:t>a</a:t>
            </a:r>
            <a:r>
              <a:rPr sz="2400" spc="-7" baseline="1566" dirty="0" smtClean="0">
                <a:latin typeface="Segoe UI Light"/>
                <a:cs typeface="Segoe UI Light"/>
              </a:rPr>
              <a:t> </a:t>
            </a:r>
            <a:r>
              <a:rPr sz="2400" spc="0" baseline="1566" dirty="0" smtClean="0">
                <a:latin typeface="Segoe UI Light"/>
                <a:cs typeface="Segoe UI Light"/>
              </a:rPr>
              <a:t>se</a:t>
            </a:r>
            <a:r>
              <a:rPr sz="2400" spc="-4" baseline="1566" dirty="0" smtClean="0">
                <a:latin typeface="Segoe UI Light"/>
                <a:cs typeface="Segoe UI Light"/>
              </a:rPr>
              <a:t>n</a:t>
            </a:r>
            <a:r>
              <a:rPr sz="2400" spc="0" baseline="1566" dirty="0" smtClean="0">
                <a:latin typeface="Segoe UI Light"/>
                <a:cs typeface="Segoe UI Light"/>
              </a:rPr>
              <a:t>se</a:t>
            </a:r>
            <a:r>
              <a:rPr sz="2400" spc="7" baseline="1566" dirty="0" smtClean="0">
                <a:latin typeface="Segoe UI Light"/>
                <a:cs typeface="Segoe UI Light"/>
              </a:rPr>
              <a:t> </a:t>
            </a:r>
            <a:r>
              <a:rPr sz="2400" spc="-44" baseline="1566" dirty="0" smtClean="0">
                <a:latin typeface="Segoe UI Light"/>
                <a:cs typeface="Segoe UI Light"/>
              </a:rPr>
              <a:t>o</a:t>
            </a:r>
            <a:r>
              <a:rPr sz="2400" spc="0" baseline="1566" dirty="0" smtClean="0">
                <a:latin typeface="Segoe UI Light"/>
                <a:cs typeface="Segoe UI Light"/>
              </a:rPr>
              <a:t>f</a:t>
            </a:r>
            <a:r>
              <a:rPr sz="2400" spc="-8" baseline="1566" dirty="0" smtClean="0">
                <a:latin typeface="Segoe UI Light"/>
                <a:cs typeface="Segoe UI Light"/>
              </a:rPr>
              <a:t> </a:t>
            </a:r>
            <a:r>
              <a:rPr sz="2400" spc="-4" baseline="1566" dirty="0" smtClean="0">
                <a:latin typeface="Segoe UI Light"/>
                <a:cs typeface="Segoe UI Light"/>
              </a:rPr>
              <a:t>c</a:t>
            </a:r>
            <a:r>
              <a:rPr sz="2400" spc="0" baseline="1566" dirty="0" smtClean="0">
                <a:latin typeface="Segoe UI Light"/>
                <a:cs typeface="Segoe UI Light"/>
              </a:rPr>
              <a:t>om</a:t>
            </a:r>
            <a:r>
              <a:rPr sz="2400" spc="-4" baseline="1566" dirty="0" smtClean="0">
                <a:latin typeface="Segoe UI Light"/>
                <a:cs typeface="Segoe UI Light"/>
              </a:rPr>
              <a:t>m</a:t>
            </a:r>
            <a:r>
              <a:rPr sz="2400" spc="0" baseline="1566" dirty="0" smtClean="0">
                <a:latin typeface="Segoe UI Light"/>
                <a:cs typeface="Segoe UI Light"/>
              </a:rPr>
              <a:t>u</a:t>
            </a:r>
            <a:r>
              <a:rPr sz="2400" spc="-4" baseline="1566" dirty="0" smtClean="0">
                <a:latin typeface="Segoe UI Light"/>
                <a:cs typeface="Segoe UI Light"/>
              </a:rPr>
              <a:t>n</a:t>
            </a:r>
            <a:r>
              <a:rPr sz="2400" spc="0" baseline="1566" dirty="0" smtClean="0">
                <a:latin typeface="Segoe UI Light"/>
                <a:cs typeface="Segoe UI Light"/>
              </a:rPr>
              <a:t>i</a:t>
            </a:r>
            <a:r>
              <a:rPr sz="2400" spc="-9" baseline="1566" dirty="0" smtClean="0">
                <a:latin typeface="Segoe UI Light"/>
                <a:cs typeface="Segoe UI Light"/>
              </a:rPr>
              <a:t>t</a:t>
            </a:r>
            <a:r>
              <a:rPr sz="2400" spc="0" baseline="1566" dirty="0" smtClean="0">
                <a:latin typeface="Segoe UI Light"/>
                <a:cs typeface="Segoe UI Light"/>
              </a:rPr>
              <a:t>y</a:t>
            </a:r>
            <a:r>
              <a:rPr sz="2400" spc="-19" baseline="1566" dirty="0" smtClean="0">
                <a:latin typeface="Segoe UI Light"/>
                <a:cs typeface="Segoe UI Light"/>
              </a:rPr>
              <a:t> </a:t>
            </a:r>
            <a:r>
              <a:rPr sz="2400" spc="0" baseline="1566" dirty="0" smtClean="0">
                <a:latin typeface="Segoe UI Light"/>
                <a:cs typeface="Segoe UI Light"/>
              </a:rPr>
              <a:t>and</a:t>
            </a:r>
            <a:endParaRPr sz="1600">
              <a:latin typeface="Segoe UI Light"/>
              <a:cs typeface="Segoe UI Light"/>
            </a:endParaRPr>
          </a:p>
          <a:p>
            <a:pPr marL="12700">
              <a:lnSpc>
                <a:spcPts val="1920"/>
              </a:lnSpc>
              <a:spcBef>
                <a:spcPts val="5"/>
              </a:spcBef>
            </a:pPr>
            <a:r>
              <a:rPr sz="1600" spc="0" dirty="0" smtClean="0">
                <a:latin typeface="Segoe UI Light"/>
                <a:cs typeface="Segoe UI Light"/>
              </a:rPr>
              <a:t>en</a:t>
            </a:r>
            <a:r>
              <a:rPr sz="1600" spc="-9" dirty="0" smtClean="0">
                <a:latin typeface="Segoe UI Light"/>
                <a:cs typeface="Segoe UI Light"/>
              </a:rPr>
              <a:t>g</a:t>
            </a:r>
            <a:r>
              <a:rPr sz="1600" spc="0" dirty="0" smtClean="0">
                <a:latin typeface="Segoe UI Light"/>
                <a:cs typeface="Segoe UI Light"/>
              </a:rPr>
              <a:t>age</a:t>
            </a:r>
            <a:r>
              <a:rPr sz="1600" spc="-9" dirty="0" smtClean="0">
                <a:latin typeface="Segoe UI Light"/>
                <a:cs typeface="Segoe UI Light"/>
              </a:rPr>
              <a:t>m</a:t>
            </a:r>
            <a:r>
              <a:rPr sz="1600" spc="9" dirty="0" smtClean="0">
                <a:latin typeface="Segoe UI Light"/>
                <a:cs typeface="Segoe UI Light"/>
              </a:rPr>
              <a:t>e</a:t>
            </a:r>
            <a:r>
              <a:rPr sz="1600" spc="0" dirty="0" smtClean="0">
                <a:latin typeface="Segoe UI Light"/>
                <a:cs typeface="Segoe UI Light"/>
              </a:rPr>
              <a:t>n</a:t>
            </a:r>
            <a:r>
              <a:rPr sz="1600" spc="-9" dirty="0" smtClean="0">
                <a:latin typeface="Segoe UI Light"/>
                <a:cs typeface="Segoe UI Light"/>
              </a:rPr>
              <a:t>t</a:t>
            </a:r>
            <a:r>
              <a:rPr sz="1600" spc="0" dirty="0" smtClean="0">
                <a:latin typeface="Segoe UI Light"/>
                <a:cs typeface="Segoe UI Light"/>
              </a:rPr>
              <a:t>;</a:t>
            </a:r>
            <a:r>
              <a:rPr sz="1600" spc="-28" dirty="0" smtClean="0">
                <a:latin typeface="Segoe UI Light"/>
                <a:cs typeface="Segoe UI Light"/>
              </a:rPr>
              <a:t> </a:t>
            </a:r>
            <a:r>
              <a:rPr sz="1600" spc="0" dirty="0" smtClean="0">
                <a:latin typeface="Segoe UI Light"/>
                <a:cs typeface="Segoe UI Light"/>
              </a:rPr>
              <a:t>ce</a:t>
            </a:r>
            <a:r>
              <a:rPr sz="1600" spc="-4" dirty="0" smtClean="0">
                <a:latin typeface="Segoe UI Light"/>
                <a:cs typeface="Segoe UI Light"/>
              </a:rPr>
              <a:t>l</a:t>
            </a:r>
            <a:r>
              <a:rPr sz="1600" spc="0" dirty="0" smtClean="0">
                <a:latin typeface="Segoe UI Light"/>
                <a:cs typeface="Segoe UI Light"/>
              </a:rPr>
              <a:t>e</a:t>
            </a:r>
            <a:r>
              <a:rPr sz="1600" spc="-9" dirty="0" smtClean="0">
                <a:latin typeface="Segoe UI Light"/>
                <a:cs typeface="Segoe UI Light"/>
              </a:rPr>
              <a:t>b</a:t>
            </a:r>
            <a:r>
              <a:rPr sz="1600" spc="0" dirty="0" smtClean="0">
                <a:latin typeface="Segoe UI Light"/>
                <a:cs typeface="Segoe UI Light"/>
              </a:rPr>
              <a:t>r</a:t>
            </a:r>
            <a:r>
              <a:rPr sz="1600" spc="4" dirty="0" smtClean="0">
                <a:latin typeface="Segoe UI Light"/>
                <a:cs typeface="Segoe UI Light"/>
              </a:rPr>
              <a:t>a</a:t>
            </a:r>
            <a:r>
              <a:rPr sz="1600" spc="-4" dirty="0" smtClean="0">
                <a:latin typeface="Segoe UI Light"/>
                <a:cs typeface="Segoe UI Light"/>
              </a:rPr>
              <a:t>t</a:t>
            </a:r>
            <a:r>
              <a:rPr sz="1600" spc="0" dirty="0" smtClean="0">
                <a:latin typeface="Segoe UI Light"/>
                <a:cs typeface="Segoe UI Light"/>
              </a:rPr>
              <a:t>e</a:t>
            </a:r>
            <a:r>
              <a:rPr sz="1600" spc="-16" dirty="0" smtClean="0">
                <a:latin typeface="Segoe UI Light"/>
                <a:cs typeface="Segoe UI Light"/>
              </a:rPr>
              <a:t> </a:t>
            </a:r>
            <a:r>
              <a:rPr sz="1600" spc="-4" dirty="0" smtClean="0">
                <a:latin typeface="Segoe UI Light"/>
                <a:cs typeface="Segoe UI Light"/>
              </a:rPr>
              <a:t>d</a:t>
            </a:r>
            <a:r>
              <a:rPr sz="1600" spc="0" dirty="0" smtClean="0">
                <a:latin typeface="Segoe UI Light"/>
                <a:cs typeface="Segoe UI Light"/>
              </a:rPr>
              <a:t>i</a:t>
            </a:r>
            <a:r>
              <a:rPr sz="1600" spc="-4" dirty="0" smtClean="0">
                <a:latin typeface="Segoe UI Light"/>
                <a:cs typeface="Segoe UI Light"/>
              </a:rPr>
              <a:t>v</a:t>
            </a:r>
            <a:r>
              <a:rPr sz="1600" spc="0" dirty="0" smtClean="0">
                <a:latin typeface="Segoe UI Light"/>
                <a:cs typeface="Segoe UI Light"/>
              </a:rPr>
              <a:t>e</a:t>
            </a:r>
            <a:r>
              <a:rPr sz="1600" spc="9" dirty="0" smtClean="0">
                <a:latin typeface="Segoe UI Light"/>
                <a:cs typeface="Segoe UI Light"/>
              </a:rPr>
              <a:t>r</a:t>
            </a:r>
            <a:r>
              <a:rPr sz="1600" spc="0" dirty="0" smtClean="0">
                <a:latin typeface="Segoe UI Light"/>
                <a:cs typeface="Segoe UI Light"/>
              </a:rPr>
              <a:t>sit</a:t>
            </a:r>
            <a:r>
              <a:rPr sz="1600" spc="-9" dirty="0" smtClean="0">
                <a:latin typeface="Segoe UI Light"/>
                <a:cs typeface="Segoe UI Light"/>
              </a:rPr>
              <a:t>y</a:t>
            </a:r>
            <a:r>
              <a:rPr sz="1600" spc="0" dirty="0" smtClean="0">
                <a:latin typeface="Segoe UI Light"/>
                <a:cs typeface="Segoe UI Light"/>
              </a:rPr>
              <a:t>;</a:t>
            </a:r>
            <a:r>
              <a:rPr sz="1600" spc="-22" dirty="0" smtClean="0">
                <a:latin typeface="Segoe UI Light"/>
                <a:cs typeface="Segoe UI Light"/>
              </a:rPr>
              <a:t> </a:t>
            </a:r>
            <a:r>
              <a:rPr sz="1600" spc="-4" dirty="0" smtClean="0">
                <a:latin typeface="Segoe UI Light"/>
                <a:cs typeface="Segoe UI Light"/>
              </a:rPr>
              <a:t>t</a:t>
            </a:r>
            <a:r>
              <a:rPr sz="1600" spc="0" dirty="0" smtClean="0">
                <a:latin typeface="Segoe UI Light"/>
                <a:cs typeface="Segoe UI Light"/>
              </a:rPr>
              <a:t>ake</a:t>
            </a:r>
            <a:r>
              <a:rPr sz="1600" spc="-3" dirty="0" smtClean="0">
                <a:latin typeface="Segoe UI Light"/>
                <a:cs typeface="Segoe UI Light"/>
              </a:rPr>
              <a:t> </a:t>
            </a:r>
            <a:r>
              <a:rPr sz="1600" spc="-4" dirty="0" smtClean="0">
                <a:latin typeface="Segoe UI Light"/>
                <a:cs typeface="Segoe UI Light"/>
              </a:rPr>
              <a:t>p</a:t>
            </a:r>
            <a:r>
              <a:rPr sz="1600" spc="0" dirty="0" smtClean="0">
                <a:latin typeface="Segoe UI Light"/>
                <a:cs typeface="Segoe UI Light"/>
              </a:rPr>
              <a:t>o</a:t>
            </a:r>
            <a:r>
              <a:rPr sz="1600" spc="9" dirty="0" smtClean="0">
                <a:latin typeface="Segoe UI Light"/>
                <a:cs typeface="Segoe UI Light"/>
              </a:rPr>
              <a:t>s</a:t>
            </a:r>
            <a:r>
              <a:rPr sz="1600" spc="0" dirty="0" smtClean="0">
                <a:latin typeface="Segoe UI Light"/>
                <a:cs typeface="Segoe UI Light"/>
              </a:rPr>
              <a:t>i</a:t>
            </a:r>
            <a:r>
              <a:rPr sz="1600" spc="-9" dirty="0" smtClean="0">
                <a:latin typeface="Segoe UI Light"/>
                <a:cs typeface="Segoe UI Light"/>
              </a:rPr>
              <a:t>t</a:t>
            </a:r>
            <a:r>
              <a:rPr sz="1600" spc="0" dirty="0" smtClean="0">
                <a:latin typeface="Segoe UI Light"/>
                <a:cs typeface="Segoe UI Light"/>
              </a:rPr>
              <a:t>i</a:t>
            </a:r>
            <a:r>
              <a:rPr sz="1600" spc="-4" dirty="0" smtClean="0">
                <a:latin typeface="Segoe UI Light"/>
                <a:cs typeface="Segoe UI Light"/>
              </a:rPr>
              <a:t>v</a:t>
            </a:r>
            <a:r>
              <a:rPr sz="1600" spc="0" dirty="0" smtClean="0">
                <a:latin typeface="Segoe UI Light"/>
                <a:cs typeface="Segoe UI Light"/>
              </a:rPr>
              <a:t>e</a:t>
            </a:r>
            <a:r>
              <a:rPr sz="1600" spc="-20" dirty="0" smtClean="0">
                <a:latin typeface="Segoe UI Light"/>
                <a:cs typeface="Segoe UI Light"/>
              </a:rPr>
              <a:t> </a:t>
            </a:r>
            <a:r>
              <a:rPr sz="1600" spc="0" dirty="0" smtClean="0">
                <a:latin typeface="Segoe UI Light"/>
                <a:cs typeface="Segoe UI Light"/>
              </a:rPr>
              <a:t>act</a:t>
            </a:r>
            <a:r>
              <a:rPr sz="1600" spc="-4" dirty="0" smtClean="0">
                <a:latin typeface="Segoe UI Light"/>
                <a:cs typeface="Segoe UI Light"/>
              </a:rPr>
              <a:t>i</a:t>
            </a:r>
            <a:r>
              <a:rPr sz="1600" spc="0" dirty="0" smtClean="0">
                <a:latin typeface="Segoe UI Light"/>
                <a:cs typeface="Segoe UI Light"/>
              </a:rPr>
              <a:t>on</a:t>
            </a:r>
            <a:r>
              <a:rPr sz="1600" spc="-20" dirty="0" smtClean="0">
                <a:latin typeface="Segoe UI Light"/>
                <a:cs typeface="Segoe UI Light"/>
              </a:rPr>
              <a:t> </a:t>
            </a:r>
            <a:r>
              <a:rPr sz="1600" spc="0" dirty="0" smtClean="0">
                <a:latin typeface="Segoe UI Light"/>
                <a:cs typeface="Segoe UI Light"/>
              </a:rPr>
              <a:t>and</a:t>
            </a:r>
            <a:r>
              <a:rPr sz="1600" spc="-10" dirty="0" smtClean="0">
                <a:latin typeface="Segoe UI Light"/>
                <a:cs typeface="Segoe UI Light"/>
              </a:rPr>
              <a:t> </a:t>
            </a:r>
            <a:r>
              <a:rPr sz="1600" spc="0" dirty="0" smtClean="0">
                <a:latin typeface="Segoe UI Light"/>
                <a:cs typeface="Segoe UI Light"/>
              </a:rPr>
              <a:t>have</a:t>
            </a:r>
            <a:r>
              <a:rPr sz="1600" spc="-16" dirty="0" smtClean="0">
                <a:latin typeface="Segoe UI Light"/>
                <a:cs typeface="Segoe UI Light"/>
              </a:rPr>
              <a:t> </a:t>
            </a:r>
            <a:r>
              <a:rPr sz="1600" spc="-4" dirty="0" smtClean="0">
                <a:latin typeface="Segoe UI Light"/>
                <a:cs typeface="Segoe UI Light"/>
              </a:rPr>
              <a:t>g</a:t>
            </a:r>
            <a:r>
              <a:rPr sz="1600" spc="0" dirty="0" smtClean="0">
                <a:latin typeface="Segoe UI Light"/>
                <a:cs typeface="Segoe UI Light"/>
              </a:rPr>
              <a:t>lobal</a:t>
            </a:r>
            <a:endParaRPr sz="1600">
              <a:latin typeface="Segoe UI Light"/>
              <a:cs typeface="Segoe UI Light"/>
            </a:endParaRPr>
          </a:p>
          <a:p>
            <a:pPr marL="12700" marR="30403">
              <a:lnSpc>
                <a:spcPts val="1920"/>
              </a:lnSpc>
            </a:pPr>
            <a:r>
              <a:rPr sz="1600" spc="0" dirty="0" smtClean="0">
                <a:latin typeface="Segoe UI Light"/>
                <a:cs typeface="Segoe UI Light"/>
              </a:rPr>
              <a:t>aw</a:t>
            </a:r>
            <a:r>
              <a:rPr sz="1600" spc="4" dirty="0" smtClean="0">
                <a:latin typeface="Segoe UI Light"/>
                <a:cs typeface="Segoe UI Light"/>
              </a:rPr>
              <a:t>a</a:t>
            </a:r>
            <a:r>
              <a:rPr sz="1600" spc="-34" dirty="0" smtClean="0">
                <a:latin typeface="Segoe UI Light"/>
                <a:cs typeface="Segoe UI Light"/>
              </a:rPr>
              <a:t>r</a:t>
            </a:r>
            <a:r>
              <a:rPr sz="1600" spc="0" dirty="0" smtClean="0">
                <a:latin typeface="Segoe UI Light"/>
                <a:cs typeface="Segoe UI Light"/>
              </a:rPr>
              <a:t>en</a:t>
            </a:r>
            <a:r>
              <a:rPr sz="1600" spc="-4" dirty="0" smtClean="0">
                <a:latin typeface="Segoe UI Light"/>
                <a:cs typeface="Segoe UI Light"/>
              </a:rPr>
              <a:t>e</a:t>
            </a:r>
            <a:r>
              <a:rPr sz="1600" spc="0" dirty="0" smtClean="0">
                <a:latin typeface="Segoe UI Light"/>
                <a:cs typeface="Segoe UI Light"/>
              </a:rPr>
              <a:t>s</a:t>
            </a:r>
            <a:r>
              <a:rPr sz="1600" spc="4" dirty="0" smtClean="0">
                <a:latin typeface="Segoe UI Light"/>
                <a:cs typeface="Segoe UI Light"/>
              </a:rPr>
              <a:t>s</a:t>
            </a:r>
            <a:r>
              <a:rPr sz="1600" spc="0" dirty="0" smtClean="0">
                <a:latin typeface="Segoe UI Light"/>
                <a:cs typeface="Segoe UI Light"/>
              </a:rPr>
              <a:t>.</a:t>
            </a:r>
            <a:endParaRPr sz="1600">
              <a:latin typeface="Segoe UI Light"/>
              <a:cs typeface="Segoe UI Light"/>
            </a:endParaRPr>
          </a:p>
        </p:txBody>
      </p:sp>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6942" t="29997" b="1"/>
          <a:stretch/>
        </p:blipFill>
        <p:spPr>
          <a:xfrm>
            <a:off x="0" y="-228600"/>
            <a:ext cx="6858000" cy="343924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0" y="4180332"/>
            <a:ext cx="3429000" cy="5561076"/>
          </a:xfrm>
          <a:prstGeom prst="rect">
            <a:avLst/>
          </a:prstGeom>
          <a:blipFill>
            <a:blip r:embed="rId2" cstate="print"/>
            <a:stretch>
              <a:fillRect/>
            </a:stretch>
          </a:blipFill>
        </p:spPr>
        <p:txBody>
          <a:bodyPr wrap="square" lIns="0" tIns="0" rIns="0" bIns="0" rtlCol="0">
            <a:noAutofit/>
          </a:bodyPr>
          <a:lstStyle/>
          <a:p>
            <a:endParaRPr/>
          </a:p>
        </p:txBody>
      </p:sp>
      <p:sp>
        <p:nvSpPr>
          <p:cNvPr id="13" name="object 13"/>
          <p:cNvSpPr/>
          <p:nvPr/>
        </p:nvSpPr>
        <p:spPr>
          <a:xfrm>
            <a:off x="1699514" y="5624195"/>
            <a:ext cx="2923920" cy="286512"/>
          </a:xfrm>
          <a:prstGeom prst="rect">
            <a:avLst/>
          </a:prstGeom>
          <a:blipFill>
            <a:blip r:embed="rId3" cstate="print"/>
            <a:stretch>
              <a:fillRect/>
            </a:stretch>
          </a:blipFill>
        </p:spPr>
        <p:txBody>
          <a:bodyPr wrap="square" lIns="0" tIns="0" rIns="0" bIns="0" rtlCol="0">
            <a:noAutofit/>
          </a:bodyPr>
          <a:lstStyle/>
          <a:p>
            <a:endParaRPr/>
          </a:p>
        </p:txBody>
      </p:sp>
      <p:sp>
        <p:nvSpPr>
          <p:cNvPr id="11" name="object 11"/>
          <p:cNvSpPr/>
          <p:nvPr/>
        </p:nvSpPr>
        <p:spPr>
          <a:xfrm>
            <a:off x="3706367" y="1185808"/>
            <a:ext cx="2625852" cy="3273552"/>
          </a:xfrm>
          <a:prstGeom prst="rect">
            <a:avLst/>
          </a:prstGeom>
          <a:blipFill>
            <a:blip r:embed="rId4" cstate="print"/>
            <a:stretch>
              <a:fillRect/>
            </a:stretch>
          </a:blipFill>
        </p:spPr>
        <p:txBody>
          <a:bodyPr wrap="square" lIns="0" tIns="0" rIns="0" bIns="0" rtlCol="0">
            <a:noAutofit/>
          </a:bodyPr>
          <a:lstStyle/>
          <a:p>
            <a:endParaRPr/>
          </a:p>
        </p:txBody>
      </p:sp>
      <p:sp>
        <p:nvSpPr>
          <p:cNvPr id="10" name="object 10"/>
          <p:cNvSpPr/>
          <p:nvPr/>
        </p:nvSpPr>
        <p:spPr>
          <a:xfrm>
            <a:off x="1516380" y="758698"/>
            <a:ext cx="4268978" cy="286511"/>
          </a:xfrm>
          <a:prstGeom prst="rect">
            <a:avLst/>
          </a:prstGeom>
          <a:blipFill>
            <a:blip r:embed="rId5" cstate="print"/>
            <a:stretch>
              <a:fillRect/>
            </a:stretch>
          </a:blipFill>
        </p:spPr>
        <p:txBody>
          <a:bodyPr wrap="square" lIns="0" tIns="0" rIns="0" bIns="0" rtlCol="0">
            <a:noAutofit/>
          </a:bodyPr>
          <a:lstStyle/>
          <a:p>
            <a:endParaRPr/>
          </a:p>
        </p:txBody>
      </p:sp>
      <p:sp>
        <p:nvSpPr>
          <p:cNvPr id="9" name="object 9"/>
          <p:cNvSpPr txBox="1"/>
          <p:nvPr/>
        </p:nvSpPr>
        <p:spPr>
          <a:xfrm>
            <a:off x="361289" y="1143000"/>
            <a:ext cx="3127604" cy="2337689"/>
          </a:xfrm>
          <a:prstGeom prst="rect">
            <a:avLst/>
          </a:prstGeom>
        </p:spPr>
        <p:txBody>
          <a:bodyPr wrap="square" lIns="0" tIns="0" rIns="0" bIns="0" rtlCol="0">
            <a:noAutofit/>
          </a:bodyPr>
          <a:lstStyle/>
          <a:p>
            <a:pPr marL="12700">
              <a:lnSpc>
                <a:spcPts val="1590"/>
              </a:lnSpc>
              <a:spcBef>
                <a:spcPts val="79"/>
              </a:spcBef>
            </a:pPr>
            <a:r>
              <a:rPr sz="2100" spc="4" baseline="1790" dirty="0" smtClean="0">
                <a:latin typeface="Segoe UI Light"/>
                <a:cs typeface="Segoe UI Light"/>
              </a:rPr>
              <a:t>A</a:t>
            </a:r>
            <a:r>
              <a:rPr sz="2100" spc="0" baseline="1790" dirty="0" smtClean="0">
                <a:latin typeface="Segoe UI Light"/>
                <a:cs typeface="Segoe UI Light"/>
              </a:rPr>
              <a:t>lt</a:t>
            </a:r>
            <a:r>
              <a:rPr sz="2100" spc="4" baseline="1790" dirty="0" smtClean="0">
                <a:latin typeface="Segoe UI Light"/>
                <a:cs typeface="Segoe UI Light"/>
              </a:rPr>
              <a:t>hou</a:t>
            </a:r>
            <a:r>
              <a:rPr sz="2100" spc="-4" baseline="1790" dirty="0" smtClean="0">
                <a:latin typeface="Segoe UI Light"/>
                <a:cs typeface="Segoe UI Light"/>
              </a:rPr>
              <a:t>g</a:t>
            </a:r>
            <a:r>
              <a:rPr sz="2100" spc="0" baseline="1790" dirty="0" smtClean="0">
                <a:latin typeface="Segoe UI Light"/>
                <a:cs typeface="Segoe UI Light"/>
              </a:rPr>
              <a:t>h</a:t>
            </a:r>
            <a:r>
              <a:rPr sz="2100" spc="-19" baseline="1790" dirty="0" smtClean="0">
                <a:latin typeface="Segoe UI Light"/>
                <a:cs typeface="Segoe UI Light"/>
              </a:rPr>
              <a:t> </a:t>
            </a:r>
            <a:r>
              <a:rPr sz="2100" spc="0" baseline="1790" dirty="0" smtClean="0">
                <a:latin typeface="Segoe UI Light"/>
                <a:cs typeface="Segoe UI Light"/>
              </a:rPr>
              <a:t>SJ</a:t>
            </a:r>
            <a:r>
              <a:rPr sz="2100" spc="-4" baseline="1790" dirty="0" smtClean="0">
                <a:latin typeface="Segoe UI Light"/>
                <a:cs typeface="Segoe UI Light"/>
              </a:rPr>
              <a:t>I</a:t>
            </a:r>
            <a:r>
              <a:rPr sz="2100" spc="0" baseline="1790" dirty="0" smtClean="0">
                <a:latin typeface="Segoe UI Light"/>
                <a:cs typeface="Segoe UI Light"/>
              </a:rPr>
              <a:t>I</a:t>
            </a:r>
            <a:r>
              <a:rPr sz="2100" spc="-3" baseline="1790" dirty="0" smtClean="0">
                <a:latin typeface="Segoe UI Light"/>
                <a:cs typeface="Segoe UI Light"/>
              </a:rPr>
              <a:t> </a:t>
            </a:r>
            <a:r>
              <a:rPr sz="2100" spc="-4" baseline="1790" dirty="0" smtClean="0">
                <a:latin typeface="Segoe UI Light"/>
                <a:cs typeface="Segoe UI Light"/>
              </a:rPr>
              <a:t>M</a:t>
            </a:r>
            <a:r>
              <a:rPr sz="2100" spc="0" baseline="1790" dirty="0" smtClean="0">
                <a:latin typeface="Segoe UI Light"/>
                <a:cs typeface="Segoe UI Light"/>
              </a:rPr>
              <a:t>al</a:t>
            </a:r>
            <a:r>
              <a:rPr sz="2100" spc="4" baseline="1790" dirty="0" smtClean="0">
                <a:latin typeface="Segoe UI Light"/>
                <a:cs typeface="Segoe UI Light"/>
              </a:rPr>
              <a:t>a</a:t>
            </a:r>
            <a:r>
              <a:rPr sz="2100" spc="0" baseline="1790" dirty="0" smtClean="0">
                <a:latin typeface="Segoe UI Light"/>
                <a:cs typeface="Segoe UI Light"/>
              </a:rPr>
              <a:t>y</a:t>
            </a:r>
            <a:r>
              <a:rPr sz="2100" spc="-4" baseline="1790" dirty="0" smtClean="0">
                <a:latin typeface="Segoe UI Light"/>
                <a:cs typeface="Segoe UI Light"/>
              </a:rPr>
              <a:t>s</a:t>
            </a:r>
            <a:r>
              <a:rPr sz="2100" spc="0" baseline="1790" dirty="0" smtClean="0">
                <a:latin typeface="Segoe UI Light"/>
                <a:cs typeface="Segoe UI Light"/>
              </a:rPr>
              <a:t>ia</a:t>
            </a:r>
            <a:r>
              <a:rPr sz="2100" spc="-19" baseline="1790" dirty="0" smtClean="0">
                <a:latin typeface="Segoe UI Light"/>
                <a:cs typeface="Segoe UI Light"/>
              </a:rPr>
              <a:t> </a:t>
            </a:r>
            <a:r>
              <a:rPr sz="2100" spc="0" baseline="1790" dirty="0" smtClean="0">
                <a:latin typeface="Segoe UI Light"/>
                <a:cs typeface="Segoe UI Light"/>
              </a:rPr>
              <a:t>is a </a:t>
            </a:r>
            <a:r>
              <a:rPr sz="2100" spc="4" baseline="1790" dirty="0" smtClean="0">
                <a:latin typeface="Segoe UI Light"/>
                <a:cs typeface="Segoe UI Light"/>
              </a:rPr>
              <a:t>n</a:t>
            </a:r>
            <a:r>
              <a:rPr sz="2100" spc="0" baseline="1790" dirty="0" smtClean="0">
                <a:latin typeface="Segoe UI Light"/>
                <a:cs typeface="Segoe UI Light"/>
              </a:rPr>
              <a:t>ew </a:t>
            </a:r>
            <a:r>
              <a:rPr sz="2100" spc="-4" baseline="1790" dirty="0" smtClean="0">
                <a:latin typeface="Segoe UI Light"/>
                <a:cs typeface="Segoe UI Light"/>
              </a:rPr>
              <a:t>s</a:t>
            </a:r>
            <a:r>
              <a:rPr sz="2100" spc="0" baseline="1790" dirty="0" smtClean="0">
                <a:latin typeface="Segoe UI Light"/>
                <a:cs typeface="Segoe UI Light"/>
              </a:rPr>
              <a:t>c</a:t>
            </a:r>
            <a:r>
              <a:rPr sz="2100" spc="4" baseline="1790" dirty="0" smtClean="0">
                <a:latin typeface="Segoe UI Light"/>
                <a:cs typeface="Segoe UI Light"/>
              </a:rPr>
              <a:t>hoo</a:t>
            </a:r>
            <a:r>
              <a:rPr sz="2100" spc="0" baseline="1790" dirty="0" smtClean="0">
                <a:latin typeface="Segoe UI Light"/>
                <a:cs typeface="Segoe UI Light"/>
              </a:rPr>
              <a:t>l</a:t>
            </a:r>
            <a:r>
              <a:rPr sz="2100" spc="-9" baseline="1790" dirty="0" smtClean="0">
                <a:latin typeface="Segoe UI Light"/>
                <a:cs typeface="Segoe UI Light"/>
              </a:rPr>
              <a:t> </a:t>
            </a:r>
            <a:r>
              <a:rPr sz="2100" spc="0" baseline="1790" dirty="0" smtClean="0">
                <a:latin typeface="Segoe UI Light"/>
                <a:cs typeface="Segoe UI Light"/>
              </a:rPr>
              <a:t>we</a:t>
            </a:r>
            <a:endParaRPr sz="1400" dirty="0">
              <a:latin typeface="Segoe UI Light"/>
              <a:cs typeface="Segoe UI Light"/>
            </a:endParaRPr>
          </a:p>
          <a:p>
            <a:pPr marL="12700" marR="26746">
              <a:lnSpc>
                <a:spcPts val="1680"/>
              </a:lnSpc>
              <a:spcBef>
                <a:spcPts val="4"/>
              </a:spcBef>
            </a:pPr>
            <a:r>
              <a:rPr sz="1400" spc="0" dirty="0" smtClean="0">
                <a:latin typeface="Segoe UI Light"/>
                <a:cs typeface="Segoe UI Light"/>
              </a:rPr>
              <a:t>a</a:t>
            </a:r>
            <a:r>
              <a:rPr sz="1400" spc="-19" dirty="0" smtClean="0">
                <a:latin typeface="Segoe UI Light"/>
                <a:cs typeface="Segoe UI Light"/>
              </a:rPr>
              <a:t>r</a:t>
            </a:r>
            <a:r>
              <a:rPr sz="1400" spc="0" dirty="0" smtClean="0">
                <a:latin typeface="Segoe UI Light"/>
                <a:cs typeface="Segoe UI Light"/>
              </a:rPr>
              <a:t>e</a:t>
            </a:r>
            <a:r>
              <a:rPr sz="1400" spc="-9" dirty="0" smtClean="0">
                <a:latin typeface="Segoe UI Light"/>
                <a:cs typeface="Segoe UI Light"/>
              </a:rPr>
              <a:t> </a:t>
            </a:r>
            <a:r>
              <a:rPr sz="1400" spc="0" dirty="0" smtClean="0">
                <a:latin typeface="Segoe UI Light"/>
                <a:cs typeface="Segoe UI Light"/>
              </a:rPr>
              <a:t>a</a:t>
            </a:r>
            <a:r>
              <a:rPr sz="1400" spc="-4" dirty="0" smtClean="0">
                <a:latin typeface="Segoe UI Light"/>
                <a:cs typeface="Segoe UI Light"/>
              </a:rPr>
              <a:t>ss</a:t>
            </a:r>
            <a:r>
              <a:rPr sz="1400" spc="0" dirty="0" smtClean="0">
                <a:latin typeface="Segoe UI Light"/>
                <a:cs typeface="Segoe UI Light"/>
              </a:rPr>
              <a:t>ocia</a:t>
            </a:r>
            <a:r>
              <a:rPr sz="1400" spc="4" dirty="0" smtClean="0">
                <a:latin typeface="Segoe UI Light"/>
                <a:cs typeface="Segoe UI Light"/>
              </a:rPr>
              <a:t>t</a:t>
            </a:r>
            <a:r>
              <a:rPr sz="1400" spc="0" dirty="0" smtClean="0">
                <a:latin typeface="Segoe UI Light"/>
                <a:cs typeface="Segoe UI Light"/>
              </a:rPr>
              <a:t>ed</a:t>
            </a:r>
            <a:r>
              <a:rPr sz="1400" spc="-19" dirty="0" smtClean="0">
                <a:latin typeface="Segoe UI Light"/>
                <a:cs typeface="Segoe UI Light"/>
              </a:rPr>
              <a:t> </a:t>
            </a:r>
            <a:r>
              <a:rPr sz="1400" spc="0" dirty="0" smtClean="0">
                <a:latin typeface="Segoe UI Light"/>
                <a:cs typeface="Segoe UI Light"/>
              </a:rPr>
              <a:t>w</a:t>
            </a:r>
            <a:r>
              <a:rPr sz="1400" spc="-4" dirty="0" smtClean="0">
                <a:latin typeface="Segoe UI Light"/>
                <a:cs typeface="Segoe UI Light"/>
              </a:rPr>
              <a:t>i</a:t>
            </a:r>
            <a:r>
              <a:rPr sz="1400" spc="0" dirty="0" smtClean="0">
                <a:latin typeface="Segoe UI Light"/>
                <a:cs typeface="Segoe UI Light"/>
              </a:rPr>
              <a:t>th</a:t>
            </a:r>
            <a:r>
              <a:rPr sz="1400" spc="-4" dirty="0" smtClean="0">
                <a:latin typeface="Segoe UI Light"/>
                <a:cs typeface="Segoe UI Light"/>
              </a:rPr>
              <a:t> </a:t>
            </a:r>
            <a:r>
              <a:rPr sz="1400" spc="0" dirty="0" smtClean="0">
                <a:latin typeface="Segoe UI Light"/>
                <a:cs typeface="Segoe UI Light"/>
              </a:rPr>
              <a:t>two</a:t>
            </a:r>
            <a:r>
              <a:rPr sz="1400" spc="-9" dirty="0" smtClean="0">
                <a:latin typeface="Segoe UI Light"/>
                <a:cs typeface="Segoe UI Light"/>
              </a:rPr>
              <a:t> </a:t>
            </a:r>
            <a:r>
              <a:rPr sz="1400" spc="-4" dirty="0" smtClean="0">
                <a:latin typeface="Segoe UI Light"/>
                <a:cs typeface="Segoe UI Light"/>
              </a:rPr>
              <a:t>s</a:t>
            </a:r>
            <a:r>
              <a:rPr sz="1400" spc="0" dirty="0" smtClean="0">
                <a:latin typeface="Segoe UI Light"/>
                <a:cs typeface="Segoe UI Light"/>
              </a:rPr>
              <a:t>ch</a:t>
            </a:r>
            <a:r>
              <a:rPr sz="1400" spc="4" dirty="0" smtClean="0">
                <a:latin typeface="Segoe UI Light"/>
                <a:cs typeface="Segoe UI Light"/>
              </a:rPr>
              <a:t>o</a:t>
            </a:r>
            <a:r>
              <a:rPr sz="1400" spc="0" dirty="0" smtClean="0">
                <a:latin typeface="Segoe UI Light"/>
                <a:cs typeface="Segoe UI Light"/>
              </a:rPr>
              <a:t>ols</a:t>
            </a:r>
            <a:r>
              <a:rPr sz="1400" spc="-14" dirty="0" smtClean="0">
                <a:latin typeface="Segoe UI Light"/>
                <a:cs typeface="Segoe UI Light"/>
              </a:rPr>
              <a:t> </a:t>
            </a:r>
            <a:r>
              <a:rPr sz="1400" spc="0" dirty="0" smtClean="0">
                <a:latin typeface="Segoe UI Light"/>
                <a:cs typeface="Segoe UI Light"/>
              </a:rPr>
              <a:t>in</a:t>
            </a:r>
            <a:endParaRPr sz="1400" dirty="0">
              <a:latin typeface="Segoe UI Light"/>
              <a:cs typeface="Segoe UI Light"/>
            </a:endParaRPr>
          </a:p>
          <a:p>
            <a:pPr marL="12700" marR="26746">
              <a:lnSpc>
                <a:spcPts val="1685"/>
              </a:lnSpc>
              <a:spcBef>
                <a:spcPts val="0"/>
              </a:spcBef>
            </a:pPr>
            <a:r>
              <a:rPr sz="1400" spc="0" dirty="0" smtClean="0">
                <a:latin typeface="Segoe UI Light"/>
                <a:cs typeface="Segoe UI Light"/>
              </a:rPr>
              <a:t>Sin</a:t>
            </a:r>
            <a:r>
              <a:rPr sz="1400" spc="4" dirty="0" smtClean="0">
                <a:latin typeface="Segoe UI Light"/>
                <a:cs typeface="Segoe UI Light"/>
              </a:rPr>
              <a:t>g</a:t>
            </a:r>
            <a:r>
              <a:rPr sz="1400" spc="0" dirty="0" smtClean="0">
                <a:latin typeface="Segoe UI Light"/>
                <a:cs typeface="Segoe UI Light"/>
              </a:rPr>
              <a:t>a</a:t>
            </a:r>
            <a:r>
              <a:rPr sz="1400" spc="4" dirty="0" smtClean="0">
                <a:latin typeface="Segoe UI Light"/>
                <a:cs typeface="Segoe UI Light"/>
              </a:rPr>
              <a:t>po</a:t>
            </a:r>
            <a:r>
              <a:rPr sz="1400" spc="-19" dirty="0" smtClean="0">
                <a:latin typeface="Segoe UI Light"/>
                <a:cs typeface="Segoe UI Light"/>
              </a:rPr>
              <a:t>r</a:t>
            </a:r>
            <a:r>
              <a:rPr sz="1400" spc="0" dirty="0" smtClean="0">
                <a:latin typeface="Segoe UI Light"/>
                <a:cs typeface="Segoe UI Light"/>
              </a:rPr>
              <a:t>e:</a:t>
            </a:r>
            <a:r>
              <a:rPr sz="1400" spc="-24" dirty="0" smtClean="0">
                <a:latin typeface="Segoe UI Light"/>
                <a:cs typeface="Segoe UI Light"/>
              </a:rPr>
              <a:t> </a:t>
            </a:r>
            <a:r>
              <a:rPr sz="1400" spc="0" dirty="0" smtClean="0">
                <a:latin typeface="Segoe UI Light"/>
                <a:cs typeface="Segoe UI Light"/>
              </a:rPr>
              <a:t>St J</a:t>
            </a:r>
            <a:r>
              <a:rPr sz="1400" spc="4" dirty="0" smtClean="0">
                <a:latin typeface="Segoe UI Light"/>
                <a:cs typeface="Segoe UI Light"/>
              </a:rPr>
              <a:t>o</a:t>
            </a:r>
            <a:r>
              <a:rPr sz="1400" spc="-4" dirty="0" smtClean="0">
                <a:latin typeface="Segoe UI Light"/>
                <a:cs typeface="Segoe UI Light"/>
              </a:rPr>
              <a:t>s</a:t>
            </a:r>
            <a:r>
              <a:rPr sz="1400" spc="0" dirty="0" smtClean="0">
                <a:latin typeface="Segoe UI Light"/>
                <a:cs typeface="Segoe UI Light"/>
              </a:rPr>
              <a:t>e</a:t>
            </a:r>
            <a:r>
              <a:rPr sz="1400" spc="4" dirty="0" smtClean="0">
                <a:latin typeface="Segoe UI Light"/>
                <a:cs typeface="Segoe UI Light"/>
              </a:rPr>
              <a:t>ph</a:t>
            </a:r>
            <a:r>
              <a:rPr sz="1400" spc="-119" dirty="0" smtClean="0">
                <a:latin typeface="Segoe UI Light"/>
                <a:cs typeface="Segoe UI Light"/>
              </a:rPr>
              <a:t>’</a:t>
            </a:r>
            <a:r>
              <a:rPr sz="1400" spc="0" dirty="0" smtClean="0">
                <a:latin typeface="Segoe UI Light"/>
                <a:cs typeface="Segoe UI Light"/>
              </a:rPr>
              <a:t>s</a:t>
            </a:r>
            <a:r>
              <a:rPr sz="1400" spc="-14" dirty="0" smtClean="0">
                <a:latin typeface="Segoe UI Light"/>
                <a:cs typeface="Segoe UI Light"/>
              </a:rPr>
              <a:t> </a:t>
            </a:r>
            <a:r>
              <a:rPr sz="1400" spc="-4" dirty="0" smtClean="0">
                <a:latin typeface="Segoe UI Light"/>
                <a:cs typeface="Segoe UI Light"/>
              </a:rPr>
              <a:t>I</a:t>
            </a:r>
            <a:r>
              <a:rPr sz="1400" spc="4" dirty="0" smtClean="0">
                <a:latin typeface="Segoe UI Light"/>
                <a:cs typeface="Segoe UI Light"/>
              </a:rPr>
              <a:t>n</a:t>
            </a:r>
            <a:r>
              <a:rPr sz="1400" spc="-4" dirty="0" smtClean="0">
                <a:latin typeface="Segoe UI Light"/>
                <a:cs typeface="Segoe UI Light"/>
              </a:rPr>
              <a:t>s</a:t>
            </a:r>
            <a:r>
              <a:rPr sz="1400" spc="0" dirty="0" smtClean="0">
                <a:latin typeface="Segoe UI Light"/>
                <a:cs typeface="Segoe UI Light"/>
              </a:rPr>
              <a:t>ti</a:t>
            </a:r>
            <a:r>
              <a:rPr sz="1400" spc="4" dirty="0" smtClean="0">
                <a:latin typeface="Segoe UI Light"/>
                <a:cs typeface="Segoe UI Light"/>
              </a:rPr>
              <a:t>tu</a:t>
            </a:r>
            <a:r>
              <a:rPr sz="1400" spc="0" dirty="0" smtClean="0">
                <a:latin typeface="Segoe UI Light"/>
                <a:cs typeface="Segoe UI Light"/>
              </a:rPr>
              <a:t>ti</a:t>
            </a:r>
            <a:r>
              <a:rPr sz="1400" spc="4" dirty="0" smtClean="0">
                <a:latin typeface="Segoe UI Light"/>
                <a:cs typeface="Segoe UI Light"/>
              </a:rPr>
              <a:t>o</a:t>
            </a:r>
            <a:r>
              <a:rPr sz="1400" spc="-4" dirty="0" smtClean="0">
                <a:latin typeface="Segoe UI Light"/>
                <a:cs typeface="Segoe UI Light"/>
              </a:rPr>
              <a:t>n</a:t>
            </a:r>
            <a:r>
              <a:rPr sz="1400" spc="0" dirty="0" smtClean="0">
                <a:latin typeface="Segoe UI Light"/>
                <a:cs typeface="Segoe UI Light"/>
              </a:rPr>
              <a:t>,</a:t>
            </a:r>
            <a:r>
              <a:rPr sz="1400" spc="-13" dirty="0" smtClean="0">
                <a:latin typeface="Segoe UI Light"/>
                <a:cs typeface="Segoe UI Light"/>
              </a:rPr>
              <a:t> </a:t>
            </a:r>
            <a:r>
              <a:rPr sz="1400" spc="0" dirty="0" smtClean="0">
                <a:latin typeface="Segoe UI Light"/>
                <a:cs typeface="Segoe UI Light"/>
              </a:rPr>
              <a:t>with</a:t>
            </a:r>
            <a:r>
              <a:rPr sz="1400" spc="-4" dirty="0" smtClean="0">
                <a:latin typeface="Segoe UI Light"/>
                <a:cs typeface="Segoe UI Light"/>
              </a:rPr>
              <a:t> </a:t>
            </a:r>
            <a:r>
              <a:rPr sz="1400" spc="0" dirty="0" smtClean="0">
                <a:latin typeface="Segoe UI Light"/>
                <a:cs typeface="Segoe UI Light"/>
              </a:rPr>
              <a:t>its</a:t>
            </a:r>
            <a:endParaRPr sz="1400" dirty="0">
              <a:latin typeface="Segoe UI Light"/>
              <a:cs typeface="Segoe UI Light"/>
            </a:endParaRPr>
          </a:p>
          <a:p>
            <a:pPr marL="12700" marR="26746">
              <a:lnSpc>
                <a:spcPts val="1680"/>
              </a:lnSpc>
            </a:pPr>
            <a:r>
              <a:rPr sz="1400" spc="0" dirty="0" smtClean="0">
                <a:latin typeface="Segoe UI Light"/>
                <a:cs typeface="Segoe UI Light"/>
              </a:rPr>
              <a:t>1</a:t>
            </a:r>
            <a:r>
              <a:rPr sz="1400" spc="-4" dirty="0" smtClean="0">
                <a:latin typeface="Segoe UI Light"/>
                <a:cs typeface="Segoe UI Light"/>
              </a:rPr>
              <a:t>6</a:t>
            </a:r>
            <a:r>
              <a:rPr sz="1400" spc="0" dirty="0" smtClean="0">
                <a:latin typeface="Segoe UI Light"/>
                <a:cs typeface="Segoe UI Light"/>
              </a:rPr>
              <a:t>0</a:t>
            </a:r>
            <a:r>
              <a:rPr sz="1400" spc="239" dirty="0" smtClean="0">
                <a:latin typeface="Segoe UI Light"/>
                <a:cs typeface="Segoe UI Light"/>
              </a:rPr>
              <a:t> </a:t>
            </a:r>
            <a:r>
              <a:rPr sz="1400" spc="0" dirty="0" smtClean="0">
                <a:latin typeface="Segoe UI Light"/>
                <a:cs typeface="Segoe UI Light"/>
              </a:rPr>
              <a:t>yea</a:t>
            </a:r>
            <a:r>
              <a:rPr sz="1400" spc="14" dirty="0" smtClean="0">
                <a:latin typeface="Segoe UI Light"/>
                <a:cs typeface="Segoe UI Light"/>
              </a:rPr>
              <a:t>r</a:t>
            </a:r>
            <a:r>
              <a:rPr sz="1400" spc="0" dirty="0" smtClean="0">
                <a:latin typeface="Segoe UI Light"/>
                <a:cs typeface="Segoe UI Light"/>
              </a:rPr>
              <a:t>s</a:t>
            </a:r>
            <a:r>
              <a:rPr sz="1400" spc="-14" dirty="0" smtClean="0">
                <a:latin typeface="Segoe UI Light"/>
                <a:cs typeface="Segoe UI Light"/>
              </a:rPr>
              <a:t> </a:t>
            </a:r>
            <a:r>
              <a:rPr sz="1400" spc="-29" dirty="0" smtClean="0">
                <a:latin typeface="Segoe UI Light"/>
                <a:cs typeface="Segoe UI Light"/>
              </a:rPr>
              <a:t>o</a:t>
            </a:r>
            <a:r>
              <a:rPr sz="1400" spc="0" dirty="0" smtClean="0">
                <a:latin typeface="Segoe UI Light"/>
                <a:cs typeface="Segoe UI Light"/>
              </a:rPr>
              <a:t>f tr</a:t>
            </a:r>
            <a:r>
              <a:rPr sz="1400" spc="4" dirty="0" smtClean="0">
                <a:latin typeface="Segoe UI Light"/>
                <a:cs typeface="Segoe UI Light"/>
              </a:rPr>
              <a:t>ad</a:t>
            </a:r>
            <a:r>
              <a:rPr sz="1400" spc="0" dirty="0" smtClean="0">
                <a:latin typeface="Segoe UI Light"/>
                <a:cs typeface="Segoe UI Light"/>
              </a:rPr>
              <a:t>iti</a:t>
            </a:r>
            <a:r>
              <a:rPr sz="1400" spc="4" dirty="0" smtClean="0">
                <a:latin typeface="Segoe UI Light"/>
                <a:cs typeface="Segoe UI Light"/>
              </a:rPr>
              <a:t>o</a:t>
            </a:r>
            <a:r>
              <a:rPr sz="1400" spc="0" dirty="0" smtClean="0">
                <a:latin typeface="Segoe UI Light"/>
                <a:cs typeface="Segoe UI Light"/>
              </a:rPr>
              <a:t>n</a:t>
            </a:r>
            <a:r>
              <a:rPr sz="1400" spc="-4" dirty="0" smtClean="0">
                <a:latin typeface="Segoe UI Light"/>
                <a:cs typeface="Segoe UI Light"/>
              </a:rPr>
              <a:t> </a:t>
            </a:r>
            <a:r>
              <a:rPr sz="1400" spc="0" dirty="0" smtClean="0">
                <a:latin typeface="Segoe UI Light"/>
                <a:cs typeface="Segoe UI Light"/>
              </a:rPr>
              <a:t>in</a:t>
            </a:r>
            <a:r>
              <a:rPr sz="1400" spc="-29" dirty="0" smtClean="0">
                <a:latin typeface="Segoe UI Light"/>
                <a:cs typeface="Segoe UI Light"/>
              </a:rPr>
              <a:t> </a:t>
            </a:r>
            <a:r>
              <a:rPr sz="1400" spc="0" dirty="0" smtClean="0">
                <a:latin typeface="Segoe UI Light"/>
                <a:cs typeface="Segoe UI Light"/>
              </a:rPr>
              <a:t>e</a:t>
            </a:r>
            <a:r>
              <a:rPr sz="1400" spc="4" dirty="0" smtClean="0">
                <a:latin typeface="Segoe UI Light"/>
                <a:cs typeface="Segoe UI Light"/>
              </a:rPr>
              <a:t>du</a:t>
            </a:r>
            <a:r>
              <a:rPr sz="1400" spc="0" dirty="0" smtClean="0">
                <a:latin typeface="Segoe UI Light"/>
                <a:cs typeface="Segoe UI Light"/>
              </a:rPr>
              <a:t>ca</a:t>
            </a:r>
            <a:r>
              <a:rPr sz="1400" spc="4" dirty="0" smtClean="0">
                <a:latin typeface="Segoe UI Light"/>
                <a:cs typeface="Segoe UI Light"/>
              </a:rPr>
              <a:t>t</a:t>
            </a:r>
            <a:r>
              <a:rPr sz="1400" spc="0" dirty="0" smtClean="0">
                <a:latin typeface="Segoe UI Light"/>
                <a:cs typeface="Segoe UI Light"/>
              </a:rPr>
              <a:t>i</a:t>
            </a:r>
            <a:r>
              <a:rPr sz="1400" spc="4" dirty="0" smtClean="0">
                <a:latin typeface="Segoe UI Light"/>
                <a:cs typeface="Segoe UI Light"/>
              </a:rPr>
              <a:t>o</a:t>
            </a:r>
            <a:r>
              <a:rPr sz="1400" spc="0" dirty="0" smtClean="0">
                <a:latin typeface="Segoe UI Light"/>
                <a:cs typeface="Segoe UI Light"/>
              </a:rPr>
              <a:t>n</a:t>
            </a:r>
            <a:r>
              <a:rPr sz="1400" spc="-19" dirty="0" smtClean="0">
                <a:latin typeface="Segoe UI Light"/>
                <a:cs typeface="Segoe UI Light"/>
              </a:rPr>
              <a:t> </a:t>
            </a:r>
            <a:r>
              <a:rPr sz="1400" spc="0" dirty="0" smtClean="0">
                <a:latin typeface="Segoe UI Light"/>
                <a:cs typeface="Segoe UI Light"/>
              </a:rPr>
              <a:t>a</a:t>
            </a:r>
            <a:r>
              <a:rPr sz="1400" spc="4" dirty="0" smtClean="0">
                <a:latin typeface="Segoe UI Light"/>
                <a:cs typeface="Segoe UI Light"/>
              </a:rPr>
              <a:t>n</a:t>
            </a:r>
            <a:r>
              <a:rPr sz="1400" spc="0" dirty="0" smtClean="0">
                <a:latin typeface="Segoe UI Light"/>
                <a:cs typeface="Segoe UI Light"/>
              </a:rPr>
              <a:t>d</a:t>
            </a:r>
            <a:endParaRPr sz="1400" dirty="0">
              <a:latin typeface="Segoe UI Light"/>
              <a:cs typeface="Segoe UI Light"/>
            </a:endParaRPr>
          </a:p>
          <a:p>
            <a:pPr marL="12700" marR="26746">
              <a:lnSpc>
                <a:spcPts val="1680"/>
              </a:lnSpc>
            </a:pPr>
            <a:r>
              <a:rPr sz="1400" spc="0" dirty="0" smtClean="0">
                <a:latin typeface="Segoe UI Light"/>
                <a:cs typeface="Segoe UI Light"/>
              </a:rPr>
              <a:t>its</a:t>
            </a:r>
            <a:r>
              <a:rPr sz="1400" spc="-9" dirty="0" smtClean="0">
                <a:latin typeface="Segoe UI Light"/>
                <a:cs typeface="Segoe UI Light"/>
              </a:rPr>
              <a:t> </a:t>
            </a:r>
            <a:r>
              <a:rPr sz="1400" spc="4" dirty="0" smtClean="0">
                <a:latin typeface="Segoe UI Light"/>
                <a:cs typeface="Segoe UI Light"/>
              </a:rPr>
              <a:t>d</a:t>
            </a:r>
            <a:r>
              <a:rPr sz="1400" spc="0" dirty="0" smtClean="0">
                <a:latin typeface="Segoe UI Light"/>
                <a:cs typeface="Segoe UI Light"/>
              </a:rPr>
              <a:t>i</a:t>
            </a:r>
            <a:r>
              <a:rPr sz="1400" spc="-4" dirty="0" smtClean="0">
                <a:latin typeface="Segoe UI Light"/>
                <a:cs typeface="Segoe UI Light"/>
              </a:rPr>
              <a:t>s</a:t>
            </a:r>
            <a:r>
              <a:rPr sz="1400" spc="0" dirty="0" smtClean="0">
                <a:latin typeface="Segoe UI Light"/>
                <a:cs typeface="Segoe UI Light"/>
              </a:rPr>
              <a:t>ti</a:t>
            </a:r>
            <a:r>
              <a:rPr sz="1400" spc="4" dirty="0" smtClean="0">
                <a:latin typeface="Segoe UI Light"/>
                <a:cs typeface="Segoe UI Light"/>
              </a:rPr>
              <a:t>ngu</a:t>
            </a:r>
            <a:r>
              <a:rPr sz="1400" spc="0" dirty="0" smtClean="0">
                <a:latin typeface="Segoe UI Light"/>
                <a:cs typeface="Segoe UI Light"/>
              </a:rPr>
              <a:t>i</a:t>
            </a:r>
            <a:r>
              <a:rPr sz="1400" spc="-4" dirty="0" smtClean="0">
                <a:latin typeface="Segoe UI Light"/>
                <a:cs typeface="Segoe UI Light"/>
              </a:rPr>
              <a:t>s</a:t>
            </a:r>
            <a:r>
              <a:rPr sz="1400" spc="4" dirty="0" smtClean="0">
                <a:latin typeface="Segoe UI Light"/>
                <a:cs typeface="Segoe UI Light"/>
              </a:rPr>
              <a:t>h</a:t>
            </a:r>
            <a:r>
              <a:rPr sz="1400" spc="0" dirty="0" smtClean="0">
                <a:latin typeface="Segoe UI Light"/>
                <a:cs typeface="Segoe UI Light"/>
              </a:rPr>
              <a:t>ed</a:t>
            </a:r>
            <a:r>
              <a:rPr sz="1400" spc="-29" dirty="0" smtClean="0">
                <a:latin typeface="Segoe UI Light"/>
                <a:cs typeface="Segoe UI Light"/>
              </a:rPr>
              <a:t> </a:t>
            </a:r>
            <a:r>
              <a:rPr sz="1400" spc="0" dirty="0" smtClean="0">
                <a:latin typeface="Segoe UI Light"/>
                <a:cs typeface="Segoe UI Light"/>
              </a:rPr>
              <a:t>al</a:t>
            </a:r>
            <a:r>
              <a:rPr sz="1400" spc="4" dirty="0" smtClean="0">
                <a:latin typeface="Segoe UI Light"/>
                <a:cs typeface="Segoe UI Light"/>
              </a:rPr>
              <a:t>u</a:t>
            </a:r>
            <a:r>
              <a:rPr sz="1400" spc="0" dirty="0" smtClean="0">
                <a:latin typeface="Segoe UI Light"/>
                <a:cs typeface="Segoe UI Light"/>
              </a:rPr>
              <a:t>mni,</a:t>
            </a:r>
            <a:r>
              <a:rPr sz="1400" spc="-9" dirty="0" smtClean="0">
                <a:latin typeface="Segoe UI Light"/>
                <a:cs typeface="Segoe UI Light"/>
              </a:rPr>
              <a:t> </a:t>
            </a:r>
            <a:r>
              <a:rPr sz="1400" spc="0" dirty="0" smtClean="0">
                <a:latin typeface="Segoe UI Light"/>
                <a:cs typeface="Segoe UI Light"/>
              </a:rPr>
              <a:t>a</a:t>
            </a:r>
            <a:r>
              <a:rPr sz="1400" spc="4" dirty="0" smtClean="0">
                <a:latin typeface="Segoe UI Light"/>
                <a:cs typeface="Segoe UI Light"/>
              </a:rPr>
              <a:t>n</a:t>
            </a:r>
            <a:r>
              <a:rPr sz="1400" spc="0" dirty="0" smtClean="0">
                <a:latin typeface="Segoe UI Light"/>
                <a:cs typeface="Segoe UI Light"/>
              </a:rPr>
              <a:t>d</a:t>
            </a:r>
            <a:r>
              <a:rPr sz="1400" spc="-19" dirty="0" smtClean="0">
                <a:latin typeface="Segoe UI Light"/>
                <a:cs typeface="Segoe UI Light"/>
              </a:rPr>
              <a:t> </a:t>
            </a:r>
            <a:r>
              <a:rPr sz="1400" spc="0" dirty="0" smtClean="0">
                <a:latin typeface="Segoe UI Light"/>
                <a:cs typeface="Segoe UI Light"/>
              </a:rPr>
              <a:t>SJI</a:t>
            </a:r>
            <a:endParaRPr sz="1400" dirty="0">
              <a:latin typeface="Segoe UI Light"/>
              <a:cs typeface="Segoe UI Light"/>
            </a:endParaRPr>
          </a:p>
          <a:p>
            <a:pPr marL="12700" marR="26746">
              <a:lnSpc>
                <a:spcPts val="1680"/>
              </a:lnSpc>
            </a:pPr>
            <a:r>
              <a:rPr sz="1400" spc="-4" dirty="0" smtClean="0">
                <a:latin typeface="Segoe UI Light"/>
                <a:cs typeface="Segoe UI Light"/>
              </a:rPr>
              <a:t>I</a:t>
            </a:r>
            <a:r>
              <a:rPr sz="1400" spc="4" dirty="0" smtClean="0">
                <a:latin typeface="Segoe UI Light"/>
                <a:cs typeface="Segoe UI Light"/>
              </a:rPr>
              <a:t>n</a:t>
            </a:r>
            <a:r>
              <a:rPr sz="1400" spc="0" dirty="0" smtClean="0">
                <a:latin typeface="Segoe UI Light"/>
                <a:cs typeface="Segoe UI Light"/>
              </a:rPr>
              <a:t>te</a:t>
            </a:r>
            <a:r>
              <a:rPr sz="1400" spc="4" dirty="0" smtClean="0">
                <a:latin typeface="Segoe UI Light"/>
                <a:cs typeface="Segoe UI Light"/>
              </a:rPr>
              <a:t>rn</a:t>
            </a:r>
            <a:r>
              <a:rPr sz="1400" spc="0" dirty="0" smtClean="0">
                <a:latin typeface="Segoe UI Light"/>
                <a:cs typeface="Segoe UI Light"/>
              </a:rPr>
              <a:t>a</a:t>
            </a:r>
            <a:r>
              <a:rPr sz="1400" spc="4" dirty="0" smtClean="0">
                <a:latin typeface="Segoe UI Light"/>
                <a:cs typeface="Segoe UI Light"/>
              </a:rPr>
              <a:t>t</a:t>
            </a:r>
            <a:r>
              <a:rPr sz="1400" spc="0" dirty="0" smtClean="0">
                <a:latin typeface="Segoe UI Light"/>
                <a:cs typeface="Segoe UI Light"/>
              </a:rPr>
              <a:t>i</a:t>
            </a:r>
            <a:r>
              <a:rPr sz="1400" spc="-4" dirty="0" smtClean="0">
                <a:latin typeface="Segoe UI Light"/>
                <a:cs typeface="Segoe UI Light"/>
              </a:rPr>
              <a:t>o</a:t>
            </a:r>
            <a:r>
              <a:rPr sz="1400" spc="4" dirty="0" smtClean="0">
                <a:latin typeface="Segoe UI Light"/>
                <a:cs typeface="Segoe UI Light"/>
              </a:rPr>
              <a:t>n</a:t>
            </a:r>
            <a:r>
              <a:rPr sz="1400" spc="-9" dirty="0" smtClean="0">
                <a:latin typeface="Segoe UI Light"/>
                <a:cs typeface="Segoe UI Light"/>
              </a:rPr>
              <a:t>a</a:t>
            </a:r>
            <a:r>
              <a:rPr sz="1400" spc="0" dirty="0" smtClean="0">
                <a:latin typeface="Segoe UI Light"/>
                <a:cs typeface="Segoe UI Light"/>
              </a:rPr>
              <a:t>l</a:t>
            </a:r>
            <a:r>
              <a:rPr sz="1400" spc="-38" dirty="0" smtClean="0">
                <a:latin typeface="Segoe UI Light"/>
                <a:cs typeface="Segoe UI Light"/>
              </a:rPr>
              <a:t> </a:t>
            </a:r>
            <a:r>
              <a:rPr sz="1400" spc="0" dirty="0" smtClean="0">
                <a:latin typeface="Segoe UI Light"/>
                <a:cs typeface="Segoe UI Light"/>
              </a:rPr>
              <a:t>Sin</a:t>
            </a:r>
            <a:r>
              <a:rPr sz="1400" spc="4" dirty="0" smtClean="0">
                <a:latin typeface="Segoe UI Light"/>
                <a:cs typeface="Segoe UI Light"/>
              </a:rPr>
              <a:t>g</a:t>
            </a:r>
            <a:r>
              <a:rPr sz="1400" spc="0" dirty="0" smtClean="0">
                <a:latin typeface="Segoe UI Light"/>
                <a:cs typeface="Segoe UI Light"/>
              </a:rPr>
              <a:t>a</a:t>
            </a:r>
            <a:r>
              <a:rPr sz="1400" spc="4" dirty="0" smtClean="0">
                <a:latin typeface="Segoe UI Light"/>
                <a:cs typeface="Segoe UI Light"/>
              </a:rPr>
              <a:t>po</a:t>
            </a:r>
            <a:r>
              <a:rPr sz="1400" spc="-19" dirty="0" smtClean="0">
                <a:latin typeface="Segoe UI Light"/>
                <a:cs typeface="Segoe UI Light"/>
              </a:rPr>
              <a:t>r</a:t>
            </a:r>
            <a:r>
              <a:rPr sz="1400" spc="0" dirty="0" smtClean="0">
                <a:latin typeface="Segoe UI Light"/>
                <a:cs typeface="Segoe UI Light"/>
              </a:rPr>
              <a:t>e;</a:t>
            </a:r>
            <a:r>
              <a:rPr sz="1400" spc="-24" dirty="0" smtClean="0">
                <a:latin typeface="Segoe UI Light"/>
                <a:cs typeface="Segoe UI Light"/>
              </a:rPr>
              <a:t> </a:t>
            </a:r>
            <a:r>
              <a:rPr sz="1400" spc="4" dirty="0" smtClean="0">
                <a:latin typeface="Segoe UI Light"/>
                <a:cs typeface="Segoe UI Light"/>
              </a:rPr>
              <a:t>on</a:t>
            </a:r>
            <a:r>
              <a:rPr sz="1400" spc="0" dirty="0" smtClean="0">
                <a:latin typeface="Segoe UI Light"/>
                <a:cs typeface="Segoe UI Light"/>
              </a:rPr>
              <a:t>e </a:t>
            </a:r>
            <a:r>
              <a:rPr sz="1400" spc="-34" dirty="0" smtClean="0">
                <a:latin typeface="Segoe UI Light"/>
                <a:cs typeface="Segoe UI Light"/>
              </a:rPr>
              <a:t>o</a:t>
            </a:r>
            <a:r>
              <a:rPr sz="1400" spc="0" dirty="0" smtClean="0">
                <a:latin typeface="Segoe UI Light"/>
                <a:cs typeface="Segoe UI Light"/>
              </a:rPr>
              <a:t>f the</a:t>
            </a:r>
            <a:endParaRPr sz="1400" dirty="0">
              <a:latin typeface="Segoe UI Light"/>
              <a:cs typeface="Segoe UI Light"/>
            </a:endParaRPr>
          </a:p>
          <a:p>
            <a:pPr marL="12700" marR="26746">
              <a:lnSpc>
                <a:spcPts val="1680"/>
              </a:lnSpc>
            </a:pPr>
            <a:r>
              <a:rPr sz="1400" spc="4" dirty="0" smtClean="0">
                <a:latin typeface="Segoe UI Light"/>
                <a:cs typeface="Segoe UI Light"/>
              </a:rPr>
              <a:t>h</a:t>
            </a:r>
            <a:r>
              <a:rPr sz="1400" spc="0" dirty="0" smtClean="0">
                <a:latin typeface="Segoe UI Light"/>
                <a:cs typeface="Segoe UI Light"/>
              </a:rPr>
              <a:t>i</a:t>
            </a:r>
            <a:r>
              <a:rPr sz="1400" spc="4" dirty="0" smtClean="0">
                <a:latin typeface="Segoe UI Light"/>
                <a:cs typeface="Segoe UI Light"/>
              </a:rPr>
              <a:t>gh</a:t>
            </a:r>
            <a:r>
              <a:rPr sz="1400" spc="0" dirty="0" smtClean="0">
                <a:latin typeface="Segoe UI Light"/>
                <a:cs typeface="Segoe UI Light"/>
              </a:rPr>
              <a:t>e</a:t>
            </a:r>
            <a:r>
              <a:rPr sz="1400" spc="-4" dirty="0" smtClean="0">
                <a:latin typeface="Segoe UI Light"/>
                <a:cs typeface="Segoe UI Light"/>
              </a:rPr>
              <a:t>s</a:t>
            </a:r>
            <a:r>
              <a:rPr sz="1400" spc="0" dirty="0" smtClean="0">
                <a:latin typeface="Segoe UI Light"/>
                <a:cs typeface="Segoe UI Light"/>
              </a:rPr>
              <a:t>t</a:t>
            </a:r>
            <a:r>
              <a:rPr sz="1400" spc="-9" dirty="0" smtClean="0">
                <a:latin typeface="Segoe UI Light"/>
                <a:cs typeface="Segoe UI Light"/>
              </a:rPr>
              <a:t> </a:t>
            </a:r>
            <a:r>
              <a:rPr sz="1400" spc="0" dirty="0" smtClean="0">
                <a:latin typeface="Segoe UI Light"/>
                <a:cs typeface="Segoe UI Light"/>
              </a:rPr>
              <a:t>ac</a:t>
            </a:r>
            <a:r>
              <a:rPr sz="1400" spc="4" dirty="0" smtClean="0">
                <a:latin typeface="Segoe UI Light"/>
                <a:cs typeface="Segoe UI Light"/>
              </a:rPr>
              <a:t>h</a:t>
            </a:r>
            <a:r>
              <a:rPr sz="1400" spc="0" dirty="0" smtClean="0">
                <a:latin typeface="Segoe UI Light"/>
                <a:cs typeface="Segoe UI Light"/>
              </a:rPr>
              <a:t>ieving i</a:t>
            </a:r>
            <a:r>
              <a:rPr sz="1400" spc="4" dirty="0" smtClean="0">
                <a:latin typeface="Segoe UI Light"/>
                <a:cs typeface="Segoe UI Light"/>
              </a:rPr>
              <a:t>n</a:t>
            </a:r>
            <a:r>
              <a:rPr sz="1400" spc="0" dirty="0" smtClean="0">
                <a:latin typeface="Segoe UI Light"/>
                <a:cs typeface="Segoe UI Light"/>
              </a:rPr>
              <a:t>te</a:t>
            </a:r>
            <a:r>
              <a:rPr sz="1400" spc="4" dirty="0" smtClean="0">
                <a:latin typeface="Segoe UI Light"/>
                <a:cs typeface="Segoe UI Light"/>
              </a:rPr>
              <a:t>rn</a:t>
            </a:r>
            <a:r>
              <a:rPr sz="1400" spc="0" dirty="0" smtClean="0">
                <a:latin typeface="Segoe UI Light"/>
                <a:cs typeface="Segoe UI Light"/>
              </a:rPr>
              <a:t>a</a:t>
            </a:r>
            <a:r>
              <a:rPr sz="1400" spc="4" dirty="0" smtClean="0">
                <a:latin typeface="Segoe UI Light"/>
                <a:cs typeface="Segoe UI Light"/>
              </a:rPr>
              <a:t>t</a:t>
            </a:r>
            <a:r>
              <a:rPr sz="1400" spc="0" dirty="0" smtClean="0">
                <a:latin typeface="Segoe UI Light"/>
                <a:cs typeface="Segoe UI Light"/>
              </a:rPr>
              <a:t>i</a:t>
            </a:r>
            <a:r>
              <a:rPr sz="1400" spc="-4" dirty="0" smtClean="0">
                <a:latin typeface="Segoe UI Light"/>
                <a:cs typeface="Segoe UI Light"/>
              </a:rPr>
              <a:t>o</a:t>
            </a:r>
            <a:r>
              <a:rPr sz="1400" spc="4" dirty="0" smtClean="0">
                <a:latin typeface="Segoe UI Light"/>
                <a:cs typeface="Segoe UI Light"/>
              </a:rPr>
              <a:t>n</a:t>
            </a:r>
            <a:r>
              <a:rPr sz="1400" spc="-9" dirty="0" smtClean="0">
                <a:latin typeface="Segoe UI Light"/>
                <a:cs typeface="Segoe UI Light"/>
              </a:rPr>
              <a:t>a</a:t>
            </a:r>
            <a:r>
              <a:rPr sz="1400" spc="0" dirty="0" smtClean="0">
                <a:latin typeface="Segoe UI Light"/>
                <a:cs typeface="Segoe UI Light"/>
              </a:rPr>
              <a:t>l</a:t>
            </a:r>
            <a:r>
              <a:rPr sz="1400" spc="-19" dirty="0" smtClean="0">
                <a:latin typeface="Segoe UI Light"/>
                <a:cs typeface="Segoe UI Light"/>
              </a:rPr>
              <a:t> </a:t>
            </a:r>
            <a:r>
              <a:rPr sz="1400" spc="-4" dirty="0" smtClean="0">
                <a:latin typeface="Segoe UI Light"/>
                <a:cs typeface="Segoe UI Light"/>
              </a:rPr>
              <a:t>s</a:t>
            </a:r>
            <a:r>
              <a:rPr sz="1400" spc="0" dirty="0" smtClean="0">
                <a:latin typeface="Segoe UI Light"/>
                <a:cs typeface="Segoe UI Light"/>
              </a:rPr>
              <a:t>c</a:t>
            </a:r>
            <a:r>
              <a:rPr sz="1400" spc="4" dirty="0" smtClean="0">
                <a:latin typeface="Segoe UI Light"/>
                <a:cs typeface="Segoe UI Light"/>
              </a:rPr>
              <a:t>hoo</a:t>
            </a:r>
            <a:r>
              <a:rPr sz="1400" spc="0" dirty="0" smtClean="0">
                <a:latin typeface="Segoe UI Light"/>
                <a:cs typeface="Segoe UI Light"/>
              </a:rPr>
              <a:t>ls</a:t>
            </a:r>
            <a:r>
              <a:rPr sz="1400" spc="-14" dirty="0" smtClean="0">
                <a:latin typeface="Segoe UI Light"/>
                <a:cs typeface="Segoe UI Light"/>
              </a:rPr>
              <a:t> </a:t>
            </a:r>
            <a:r>
              <a:rPr sz="1400" spc="0" dirty="0" smtClean="0">
                <a:latin typeface="Segoe UI Light"/>
                <a:cs typeface="Segoe UI Light"/>
              </a:rPr>
              <a:t>in</a:t>
            </a:r>
            <a:endParaRPr sz="1400" dirty="0">
              <a:latin typeface="Segoe UI Light"/>
              <a:cs typeface="Segoe UI Light"/>
            </a:endParaRPr>
          </a:p>
          <a:p>
            <a:pPr marL="12700" marR="26746">
              <a:lnSpc>
                <a:spcPts val="1680"/>
              </a:lnSpc>
            </a:pPr>
            <a:r>
              <a:rPr sz="1400" spc="0" dirty="0" smtClean="0">
                <a:latin typeface="Segoe UI Light"/>
                <a:cs typeface="Segoe UI Light"/>
              </a:rPr>
              <a:t>Sin</a:t>
            </a:r>
            <a:r>
              <a:rPr sz="1400" spc="4" dirty="0" smtClean="0">
                <a:latin typeface="Segoe UI Light"/>
                <a:cs typeface="Segoe UI Light"/>
              </a:rPr>
              <a:t>g</a:t>
            </a:r>
            <a:r>
              <a:rPr sz="1400" spc="0" dirty="0" smtClean="0">
                <a:latin typeface="Segoe UI Light"/>
                <a:cs typeface="Segoe UI Light"/>
              </a:rPr>
              <a:t>a</a:t>
            </a:r>
            <a:r>
              <a:rPr sz="1400" spc="4" dirty="0" smtClean="0">
                <a:latin typeface="Segoe UI Light"/>
                <a:cs typeface="Segoe UI Light"/>
              </a:rPr>
              <a:t>po</a:t>
            </a:r>
            <a:r>
              <a:rPr sz="1400" spc="-19" dirty="0" smtClean="0">
                <a:latin typeface="Segoe UI Light"/>
                <a:cs typeface="Segoe UI Light"/>
              </a:rPr>
              <a:t>r</a:t>
            </a:r>
            <a:r>
              <a:rPr sz="1400" spc="0" dirty="0" smtClean="0">
                <a:latin typeface="Segoe UI Light"/>
                <a:cs typeface="Segoe UI Light"/>
              </a:rPr>
              <a:t>e.</a:t>
            </a:r>
            <a:r>
              <a:rPr sz="1400" spc="-24" dirty="0" smtClean="0">
                <a:latin typeface="Segoe UI Light"/>
                <a:cs typeface="Segoe UI Light"/>
              </a:rPr>
              <a:t> </a:t>
            </a:r>
            <a:r>
              <a:rPr sz="1400" spc="-44" dirty="0" smtClean="0">
                <a:latin typeface="Segoe UI Light"/>
                <a:cs typeface="Segoe UI Light"/>
              </a:rPr>
              <a:t>W</a:t>
            </a:r>
            <a:r>
              <a:rPr sz="1400" spc="0" dirty="0" smtClean="0">
                <a:latin typeface="Segoe UI Light"/>
                <a:cs typeface="Segoe UI Light"/>
              </a:rPr>
              <a:t>e</a:t>
            </a:r>
            <a:r>
              <a:rPr sz="1400" spc="-9" dirty="0" smtClean="0">
                <a:latin typeface="Segoe UI Light"/>
                <a:cs typeface="Segoe UI Light"/>
              </a:rPr>
              <a:t> </a:t>
            </a:r>
            <a:r>
              <a:rPr sz="1400" spc="0" dirty="0" smtClean="0">
                <a:latin typeface="Segoe UI Light"/>
                <a:cs typeface="Segoe UI Light"/>
              </a:rPr>
              <a:t>will</a:t>
            </a:r>
            <a:r>
              <a:rPr sz="1400" spc="9" dirty="0" smtClean="0">
                <a:latin typeface="Segoe UI Light"/>
                <a:cs typeface="Segoe UI Light"/>
              </a:rPr>
              <a:t> </a:t>
            </a:r>
            <a:r>
              <a:rPr sz="1400" spc="0" dirty="0" smtClean="0">
                <a:latin typeface="Segoe UI Light"/>
                <a:cs typeface="Segoe UI Light"/>
              </a:rPr>
              <a:t>also</a:t>
            </a:r>
            <a:r>
              <a:rPr sz="1400" spc="-9" dirty="0" smtClean="0">
                <a:latin typeface="Segoe UI Light"/>
                <a:cs typeface="Segoe UI Light"/>
              </a:rPr>
              <a:t> </a:t>
            </a:r>
            <a:r>
              <a:rPr sz="1400" spc="4" dirty="0" smtClean="0">
                <a:latin typeface="Segoe UI Light"/>
                <a:cs typeface="Segoe UI Light"/>
              </a:rPr>
              <a:t>b</a:t>
            </a:r>
            <a:r>
              <a:rPr sz="1400" spc="0" dirty="0" smtClean="0">
                <a:latin typeface="Segoe UI Light"/>
                <a:cs typeface="Segoe UI Light"/>
              </a:rPr>
              <a:t>e d</a:t>
            </a:r>
            <a:r>
              <a:rPr sz="1400" spc="4" dirty="0" smtClean="0">
                <a:latin typeface="Segoe UI Light"/>
                <a:cs typeface="Segoe UI Light"/>
              </a:rPr>
              <a:t>r</a:t>
            </a:r>
            <a:r>
              <a:rPr sz="1400" spc="0" dirty="0" smtClean="0">
                <a:latin typeface="Segoe UI Light"/>
                <a:cs typeface="Segoe UI Light"/>
              </a:rPr>
              <a:t>awi</a:t>
            </a:r>
            <a:r>
              <a:rPr sz="1400" spc="4" dirty="0" smtClean="0">
                <a:latin typeface="Segoe UI Light"/>
                <a:cs typeface="Segoe UI Light"/>
              </a:rPr>
              <a:t>n</a:t>
            </a:r>
            <a:r>
              <a:rPr sz="1400" spc="0" dirty="0" smtClean="0">
                <a:latin typeface="Segoe UI Light"/>
                <a:cs typeface="Segoe UI Light"/>
              </a:rPr>
              <a:t>g</a:t>
            </a:r>
            <a:r>
              <a:rPr sz="1400" spc="-19" dirty="0" smtClean="0">
                <a:latin typeface="Segoe UI Light"/>
                <a:cs typeface="Segoe UI Light"/>
              </a:rPr>
              <a:t> </a:t>
            </a:r>
            <a:r>
              <a:rPr sz="1400" spc="4" dirty="0" smtClean="0">
                <a:latin typeface="Segoe UI Light"/>
                <a:cs typeface="Segoe UI Light"/>
              </a:rPr>
              <a:t>o</a:t>
            </a:r>
            <a:r>
              <a:rPr sz="1400" spc="0" dirty="0" smtClean="0">
                <a:latin typeface="Segoe UI Light"/>
                <a:cs typeface="Segoe UI Light"/>
              </a:rPr>
              <a:t>n</a:t>
            </a:r>
            <a:endParaRPr sz="1400" dirty="0">
              <a:latin typeface="Segoe UI Light"/>
              <a:cs typeface="Segoe UI Light"/>
            </a:endParaRPr>
          </a:p>
          <a:p>
            <a:pPr marL="12700" marR="26746">
              <a:lnSpc>
                <a:spcPts val="1680"/>
              </a:lnSpc>
            </a:pPr>
            <a:r>
              <a:rPr sz="1400" spc="0" dirty="0" smtClean="0">
                <a:latin typeface="Segoe UI Light"/>
                <a:cs typeface="Segoe UI Light"/>
              </a:rPr>
              <a:t>t</a:t>
            </a:r>
            <a:r>
              <a:rPr sz="1400" spc="4" dirty="0" smtClean="0">
                <a:latin typeface="Segoe UI Light"/>
                <a:cs typeface="Segoe UI Light"/>
              </a:rPr>
              <a:t>h</a:t>
            </a:r>
            <a:r>
              <a:rPr sz="1400" spc="0" dirty="0" smtClean="0">
                <a:latin typeface="Segoe UI Light"/>
                <a:cs typeface="Segoe UI Light"/>
              </a:rPr>
              <a:t>e best</a:t>
            </a:r>
            <a:r>
              <a:rPr sz="1400" spc="377" dirty="0" smtClean="0">
                <a:latin typeface="Segoe UI Light"/>
                <a:cs typeface="Segoe UI Light"/>
              </a:rPr>
              <a:t> </a:t>
            </a:r>
            <a:r>
              <a:rPr sz="1400" spc="4" dirty="0" smtClean="0">
                <a:latin typeface="Segoe UI Light"/>
                <a:cs typeface="Segoe UI Light"/>
              </a:rPr>
              <a:t>pr</a:t>
            </a:r>
            <a:r>
              <a:rPr sz="1400" spc="0" dirty="0" smtClean="0">
                <a:latin typeface="Segoe UI Light"/>
                <a:cs typeface="Segoe UI Light"/>
              </a:rPr>
              <a:t>ac</a:t>
            </a:r>
            <a:r>
              <a:rPr sz="1400" spc="4" dirty="0" smtClean="0">
                <a:latin typeface="Segoe UI Light"/>
                <a:cs typeface="Segoe UI Light"/>
              </a:rPr>
              <a:t>t</a:t>
            </a:r>
            <a:r>
              <a:rPr sz="1400" spc="0" dirty="0" smtClean="0">
                <a:latin typeface="Segoe UI Light"/>
                <a:cs typeface="Segoe UI Light"/>
              </a:rPr>
              <a:t>ice</a:t>
            </a:r>
            <a:r>
              <a:rPr sz="1400" spc="377" dirty="0" smtClean="0">
                <a:latin typeface="Segoe UI Light"/>
                <a:cs typeface="Segoe UI Light"/>
              </a:rPr>
              <a:t> </a:t>
            </a:r>
            <a:r>
              <a:rPr sz="1400" spc="0" dirty="0" smtClean="0">
                <a:latin typeface="Segoe UI Light"/>
                <a:cs typeface="Segoe UI Light"/>
              </a:rPr>
              <a:t>f</a:t>
            </a:r>
            <a:r>
              <a:rPr sz="1400" spc="-25" dirty="0" smtClean="0">
                <a:latin typeface="Segoe UI Light"/>
                <a:cs typeface="Segoe UI Light"/>
              </a:rPr>
              <a:t>r</a:t>
            </a:r>
            <a:r>
              <a:rPr sz="1400" spc="4" dirty="0" smtClean="0">
                <a:latin typeface="Segoe UI Light"/>
                <a:cs typeface="Segoe UI Light"/>
              </a:rPr>
              <a:t>o</a:t>
            </a:r>
            <a:r>
              <a:rPr sz="1400" spc="0" dirty="0" smtClean="0">
                <a:latin typeface="Segoe UI Light"/>
                <a:cs typeface="Segoe UI Light"/>
              </a:rPr>
              <a:t>m  lea</a:t>
            </a:r>
            <a:r>
              <a:rPr sz="1400" spc="4" dirty="0" smtClean="0">
                <a:latin typeface="Segoe UI Light"/>
                <a:cs typeface="Segoe UI Light"/>
              </a:rPr>
              <a:t>d</a:t>
            </a:r>
            <a:r>
              <a:rPr sz="1400" spc="0" dirty="0" smtClean="0">
                <a:latin typeface="Segoe UI Light"/>
                <a:cs typeface="Segoe UI Light"/>
              </a:rPr>
              <a:t>i</a:t>
            </a:r>
            <a:r>
              <a:rPr sz="1400" spc="4" dirty="0" smtClean="0">
                <a:latin typeface="Segoe UI Light"/>
                <a:cs typeface="Segoe UI Light"/>
              </a:rPr>
              <a:t>n</a:t>
            </a:r>
            <a:r>
              <a:rPr sz="1400" spc="0" dirty="0" smtClean="0">
                <a:latin typeface="Segoe UI Light"/>
                <a:cs typeface="Segoe UI Light"/>
              </a:rPr>
              <a:t>g</a:t>
            </a:r>
            <a:endParaRPr sz="1400" dirty="0">
              <a:latin typeface="Segoe UI Light"/>
              <a:cs typeface="Segoe UI Light"/>
            </a:endParaRPr>
          </a:p>
          <a:p>
            <a:pPr marL="12700" marR="26746">
              <a:lnSpc>
                <a:spcPts val="1680"/>
              </a:lnSpc>
            </a:pPr>
            <a:r>
              <a:rPr sz="1400" spc="0" dirty="0" smtClean="0">
                <a:latin typeface="Segoe UI Light"/>
                <a:cs typeface="Segoe UI Light"/>
              </a:rPr>
              <a:t>i</a:t>
            </a:r>
            <a:r>
              <a:rPr sz="1400" spc="4" dirty="0" smtClean="0">
                <a:latin typeface="Segoe UI Light"/>
                <a:cs typeface="Segoe UI Light"/>
              </a:rPr>
              <a:t>n</a:t>
            </a:r>
            <a:r>
              <a:rPr sz="1400" spc="0" dirty="0" smtClean="0">
                <a:latin typeface="Segoe UI Light"/>
                <a:cs typeface="Segoe UI Light"/>
              </a:rPr>
              <a:t>te</a:t>
            </a:r>
            <a:r>
              <a:rPr sz="1400" spc="4" dirty="0" smtClean="0">
                <a:latin typeface="Segoe UI Light"/>
                <a:cs typeface="Segoe UI Light"/>
              </a:rPr>
              <a:t>rn</a:t>
            </a:r>
            <a:r>
              <a:rPr sz="1400" spc="0" dirty="0" smtClean="0">
                <a:latin typeface="Segoe UI Light"/>
                <a:cs typeface="Segoe UI Light"/>
              </a:rPr>
              <a:t>a</a:t>
            </a:r>
            <a:r>
              <a:rPr sz="1400" spc="4" dirty="0" smtClean="0">
                <a:latin typeface="Segoe UI Light"/>
                <a:cs typeface="Segoe UI Light"/>
              </a:rPr>
              <a:t>t</a:t>
            </a:r>
            <a:r>
              <a:rPr sz="1400" spc="0" dirty="0" smtClean="0">
                <a:latin typeface="Segoe UI Light"/>
                <a:cs typeface="Segoe UI Light"/>
              </a:rPr>
              <a:t>i</a:t>
            </a:r>
            <a:r>
              <a:rPr sz="1400" spc="-4" dirty="0" smtClean="0">
                <a:latin typeface="Segoe UI Light"/>
                <a:cs typeface="Segoe UI Light"/>
              </a:rPr>
              <a:t>o</a:t>
            </a:r>
            <a:r>
              <a:rPr sz="1400" spc="4" dirty="0" smtClean="0">
                <a:latin typeface="Segoe UI Light"/>
                <a:cs typeface="Segoe UI Light"/>
              </a:rPr>
              <a:t>n</a:t>
            </a:r>
            <a:r>
              <a:rPr sz="1400" spc="-9" dirty="0" smtClean="0">
                <a:latin typeface="Segoe UI Light"/>
                <a:cs typeface="Segoe UI Light"/>
              </a:rPr>
              <a:t>a</a:t>
            </a:r>
            <a:r>
              <a:rPr sz="1400" spc="0" dirty="0" smtClean="0">
                <a:latin typeface="Segoe UI Light"/>
                <a:cs typeface="Segoe UI Light"/>
              </a:rPr>
              <a:t>l</a:t>
            </a:r>
            <a:r>
              <a:rPr sz="1400" spc="352" dirty="0" smtClean="0">
                <a:latin typeface="Segoe UI Light"/>
                <a:cs typeface="Segoe UI Light"/>
              </a:rPr>
              <a:t> </a:t>
            </a:r>
            <a:r>
              <a:rPr sz="1400" spc="-4" dirty="0" smtClean="0">
                <a:latin typeface="Segoe UI Light"/>
                <a:cs typeface="Segoe UI Light"/>
              </a:rPr>
              <a:t>s</a:t>
            </a:r>
            <a:r>
              <a:rPr sz="1400" spc="0" dirty="0" smtClean="0">
                <a:latin typeface="Segoe UI Light"/>
                <a:cs typeface="Segoe UI Light"/>
              </a:rPr>
              <a:t>c</a:t>
            </a:r>
            <a:r>
              <a:rPr sz="1400" spc="4" dirty="0" smtClean="0">
                <a:latin typeface="Segoe UI Light"/>
                <a:cs typeface="Segoe UI Light"/>
              </a:rPr>
              <a:t>hoo</a:t>
            </a:r>
            <a:r>
              <a:rPr sz="1400" spc="0" dirty="0" smtClean="0">
                <a:latin typeface="Segoe UI Light"/>
                <a:cs typeface="Segoe UI Light"/>
              </a:rPr>
              <a:t>ls</a:t>
            </a:r>
            <a:r>
              <a:rPr sz="1400" spc="372" dirty="0" smtClean="0">
                <a:latin typeface="Segoe UI Light"/>
                <a:cs typeface="Segoe UI Light"/>
              </a:rPr>
              <a:t> </a:t>
            </a:r>
            <a:r>
              <a:rPr sz="1400" spc="0" dirty="0" smtClean="0">
                <a:latin typeface="Segoe UI Light"/>
                <a:cs typeface="Segoe UI Light"/>
              </a:rPr>
              <a:t>a</a:t>
            </a:r>
            <a:r>
              <a:rPr sz="1400" spc="-19" dirty="0" smtClean="0">
                <a:latin typeface="Segoe UI Light"/>
                <a:cs typeface="Segoe UI Light"/>
              </a:rPr>
              <a:t>r</a:t>
            </a:r>
            <a:r>
              <a:rPr sz="1400" spc="4" dirty="0" smtClean="0">
                <a:latin typeface="Segoe UI Light"/>
                <a:cs typeface="Segoe UI Light"/>
              </a:rPr>
              <a:t>oun</a:t>
            </a:r>
            <a:r>
              <a:rPr sz="1400" spc="0" dirty="0" smtClean="0">
                <a:latin typeface="Segoe UI Light"/>
                <a:cs typeface="Segoe UI Light"/>
              </a:rPr>
              <a:t>d</a:t>
            </a:r>
            <a:r>
              <a:rPr sz="1400" spc="367" dirty="0" smtClean="0">
                <a:latin typeface="Segoe UI Light"/>
                <a:cs typeface="Segoe UI Light"/>
              </a:rPr>
              <a:t> </a:t>
            </a:r>
            <a:r>
              <a:rPr sz="1400" spc="0" dirty="0" smtClean="0">
                <a:latin typeface="Segoe UI Light"/>
                <a:cs typeface="Segoe UI Light"/>
              </a:rPr>
              <a:t>t</a:t>
            </a:r>
            <a:r>
              <a:rPr sz="1400" spc="4" dirty="0" smtClean="0">
                <a:latin typeface="Segoe UI Light"/>
                <a:cs typeface="Segoe UI Light"/>
              </a:rPr>
              <a:t>h</a:t>
            </a:r>
            <a:r>
              <a:rPr sz="1400" spc="0" dirty="0" smtClean="0">
                <a:latin typeface="Segoe UI Light"/>
                <a:cs typeface="Segoe UI Light"/>
              </a:rPr>
              <a:t>e</a:t>
            </a:r>
            <a:endParaRPr sz="1400" dirty="0">
              <a:latin typeface="Segoe UI Light"/>
              <a:cs typeface="Segoe UI Light"/>
            </a:endParaRPr>
          </a:p>
          <a:p>
            <a:pPr marL="12700" marR="26746">
              <a:lnSpc>
                <a:spcPts val="1680"/>
              </a:lnSpc>
            </a:pPr>
            <a:r>
              <a:rPr sz="1400" spc="0" dirty="0" smtClean="0">
                <a:latin typeface="Segoe UI Light"/>
                <a:cs typeface="Segoe UI Light"/>
              </a:rPr>
              <a:t>wo</a:t>
            </a:r>
            <a:r>
              <a:rPr sz="1400" spc="4" dirty="0" smtClean="0">
                <a:latin typeface="Segoe UI Light"/>
                <a:cs typeface="Segoe UI Light"/>
              </a:rPr>
              <a:t>r</a:t>
            </a:r>
            <a:r>
              <a:rPr sz="1400" spc="0" dirty="0" smtClean="0">
                <a:latin typeface="Segoe UI Light"/>
                <a:cs typeface="Segoe UI Light"/>
              </a:rPr>
              <a:t>l</a:t>
            </a:r>
            <a:r>
              <a:rPr sz="1400" spc="4" dirty="0" smtClean="0">
                <a:latin typeface="Segoe UI Light"/>
                <a:cs typeface="Segoe UI Light"/>
              </a:rPr>
              <a:t>d</a:t>
            </a:r>
            <a:r>
              <a:rPr sz="1400" spc="0" dirty="0" smtClean="0">
                <a:latin typeface="Segoe UI Light"/>
                <a:cs typeface="Segoe UI Light"/>
              </a:rPr>
              <a:t>.</a:t>
            </a:r>
            <a:endParaRPr sz="1400" dirty="0">
              <a:latin typeface="Segoe UI Light"/>
              <a:cs typeface="Segoe UI Light"/>
            </a:endParaRPr>
          </a:p>
        </p:txBody>
      </p:sp>
      <p:sp>
        <p:nvSpPr>
          <p:cNvPr id="8" name="object 8"/>
          <p:cNvSpPr txBox="1"/>
          <p:nvPr/>
        </p:nvSpPr>
        <p:spPr>
          <a:xfrm>
            <a:off x="361289" y="3703955"/>
            <a:ext cx="3080547" cy="1697227"/>
          </a:xfrm>
          <a:prstGeom prst="rect">
            <a:avLst/>
          </a:prstGeom>
        </p:spPr>
        <p:txBody>
          <a:bodyPr wrap="square" lIns="0" tIns="0" rIns="0" bIns="0" rtlCol="0">
            <a:noAutofit/>
          </a:bodyPr>
          <a:lstStyle/>
          <a:p>
            <a:pPr marL="12700" marR="26746">
              <a:lnSpc>
                <a:spcPts val="1590"/>
              </a:lnSpc>
              <a:spcBef>
                <a:spcPts val="79"/>
              </a:spcBef>
            </a:pPr>
            <a:r>
              <a:rPr sz="2100" spc="0" baseline="1790" dirty="0" smtClean="0">
                <a:latin typeface="Segoe UI Light"/>
                <a:cs typeface="Segoe UI Light"/>
              </a:rPr>
              <a:t>U</a:t>
            </a:r>
            <a:r>
              <a:rPr sz="2100" spc="4" baseline="1790" dirty="0" smtClean="0">
                <a:latin typeface="Segoe UI Light"/>
                <a:cs typeface="Segoe UI Light"/>
              </a:rPr>
              <a:t>nd</a:t>
            </a:r>
            <a:r>
              <a:rPr sz="2100" spc="0" baseline="1790" dirty="0" smtClean="0">
                <a:latin typeface="Segoe UI Light"/>
                <a:cs typeface="Segoe UI Light"/>
              </a:rPr>
              <a:t>er</a:t>
            </a:r>
            <a:r>
              <a:rPr sz="2100" spc="9" baseline="1790" dirty="0" smtClean="0">
                <a:latin typeface="Segoe UI Light"/>
                <a:cs typeface="Segoe UI Light"/>
              </a:rPr>
              <a:t>p</a:t>
            </a:r>
            <a:r>
              <a:rPr sz="2100" spc="0" baseline="1790" dirty="0" smtClean="0">
                <a:latin typeface="Segoe UI Light"/>
                <a:cs typeface="Segoe UI Light"/>
              </a:rPr>
              <a:t>i</a:t>
            </a:r>
            <a:r>
              <a:rPr sz="2100" spc="4" baseline="1790" dirty="0" smtClean="0">
                <a:latin typeface="Segoe UI Light"/>
                <a:cs typeface="Segoe UI Light"/>
              </a:rPr>
              <a:t>nn</a:t>
            </a:r>
            <a:r>
              <a:rPr sz="2100" spc="0" baseline="1790" dirty="0" smtClean="0">
                <a:latin typeface="Segoe UI Light"/>
                <a:cs typeface="Segoe UI Light"/>
              </a:rPr>
              <a:t>i</a:t>
            </a:r>
            <a:r>
              <a:rPr sz="2100" spc="4" baseline="1790" dirty="0" smtClean="0">
                <a:latin typeface="Segoe UI Light"/>
                <a:cs typeface="Segoe UI Light"/>
              </a:rPr>
              <a:t>n</a:t>
            </a:r>
            <a:r>
              <a:rPr sz="2100" spc="0" baseline="1790" dirty="0" smtClean="0">
                <a:latin typeface="Segoe UI Light"/>
                <a:cs typeface="Segoe UI Light"/>
              </a:rPr>
              <a:t>g</a:t>
            </a:r>
            <a:r>
              <a:rPr sz="2100" spc="-29" baseline="1790" dirty="0" smtClean="0">
                <a:latin typeface="Segoe UI Light"/>
                <a:cs typeface="Segoe UI Light"/>
              </a:rPr>
              <a:t> </a:t>
            </a:r>
            <a:r>
              <a:rPr sz="2100" spc="0" baseline="1790" dirty="0" smtClean="0">
                <a:latin typeface="Segoe UI Light"/>
                <a:cs typeface="Segoe UI Light"/>
              </a:rPr>
              <a:t>all </a:t>
            </a:r>
            <a:r>
              <a:rPr sz="2100" spc="4" baseline="1790" dirty="0" smtClean="0">
                <a:latin typeface="Segoe UI Light"/>
                <a:cs typeface="Segoe UI Light"/>
              </a:rPr>
              <a:t>th</a:t>
            </a:r>
            <a:r>
              <a:rPr sz="2100" spc="0" baseline="1790" dirty="0" smtClean="0">
                <a:latin typeface="Segoe UI Light"/>
                <a:cs typeface="Segoe UI Light"/>
              </a:rPr>
              <a:t>at</a:t>
            </a:r>
            <a:r>
              <a:rPr sz="2100" spc="-29" baseline="1790" dirty="0" smtClean="0">
                <a:latin typeface="Segoe UI Light"/>
                <a:cs typeface="Segoe UI Light"/>
              </a:rPr>
              <a:t> </a:t>
            </a:r>
            <a:r>
              <a:rPr sz="2100" spc="0" baseline="1790" dirty="0" smtClean="0">
                <a:latin typeface="Segoe UI Light"/>
                <a:cs typeface="Segoe UI Light"/>
              </a:rPr>
              <a:t>wh</a:t>
            </a:r>
            <a:r>
              <a:rPr sz="2100" spc="4" baseline="1790" dirty="0" smtClean="0">
                <a:latin typeface="Segoe UI Light"/>
                <a:cs typeface="Segoe UI Light"/>
              </a:rPr>
              <a:t>a</a:t>
            </a:r>
            <a:r>
              <a:rPr sz="2100" spc="0" baseline="1790" dirty="0" smtClean="0">
                <a:latin typeface="Segoe UI Light"/>
                <a:cs typeface="Segoe UI Light"/>
              </a:rPr>
              <a:t>t</a:t>
            </a:r>
            <a:r>
              <a:rPr sz="2100" spc="-4" baseline="1790" dirty="0" smtClean="0">
                <a:latin typeface="Segoe UI Light"/>
                <a:cs typeface="Segoe UI Light"/>
              </a:rPr>
              <a:t> </a:t>
            </a:r>
            <a:r>
              <a:rPr sz="2100" spc="0" baseline="1790" dirty="0" smtClean="0">
                <a:latin typeface="Segoe UI Light"/>
                <a:cs typeface="Segoe UI Light"/>
              </a:rPr>
              <a:t>we</a:t>
            </a:r>
            <a:r>
              <a:rPr sz="2100" spc="9" baseline="1790" dirty="0" smtClean="0">
                <a:latin typeface="Segoe UI Light"/>
                <a:cs typeface="Segoe UI Light"/>
              </a:rPr>
              <a:t> </a:t>
            </a:r>
            <a:r>
              <a:rPr sz="2100" spc="4" baseline="1790" dirty="0" smtClean="0">
                <a:latin typeface="Segoe UI Light"/>
                <a:cs typeface="Segoe UI Light"/>
              </a:rPr>
              <a:t>d</a:t>
            </a:r>
            <a:r>
              <a:rPr sz="2100" spc="0" baseline="1790" dirty="0" smtClean="0">
                <a:latin typeface="Segoe UI Light"/>
                <a:cs typeface="Segoe UI Light"/>
              </a:rPr>
              <a:t>o</a:t>
            </a:r>
            <a:r>
              <a:rPr sz="2100" spc="-4" baseline="1790" dirty="0" smtClean="0">
                <a:latin typeface="Segoe UI Light"/>
                <a:cs typeface="Segoe UI Light"/>
              </a:rPr>
              <a:t> </a:t>
            </a:r>
            <a:r>
              <a:rPr sz="2100" spc="0" baseline="1790" dirty="0" smtClean="0">
                <a:latin typeface="Segoe UI Light"/>
                <a:cs typeface="Segoe UI Light"/>
              </a:rPr>
              <a:t>is t</a:t>
            </a:r>
            <a:r>
              <a:rPr sz="2100" spc="4" baseline="1790" dirty="0" smtClean="0">
                <a:latin typeface="Segoe UI Light"/>
                <a:cs typeface="Segoe UI Light"/>
              </a:rPr>
              <a:t>h</a:t>
            </a:r>
            <a:r>
              <a:rPr sz="2100" spc="0" baseline="1790" dirty="0" smtClean="0">
                <a:latin typeface="Segoe UI Light"/>
                <a:cs typeface="Segoe UI Light"/>
              </a:rPr>
              <a:t>e</a:t>
            </a:r>
            <a:endParaRPr sz="1400">
              <a:latin typeface="Segoe UI Light"/>
              <a:cs typeface="Segoe UI Light"/>
            </a:endParaRPr>
          </a:p>
          <a:p>
            <a:pPr marL="12700" marR="26746">
              <a:lnSpc>
                <a:spcPts val="1680"/>
              </a:lnSpc>
              <a:spcBef>
                <a:spcPts val="4"/>
              </a:spcBef>
            </a:pPr>
            <a:r>
              <a:rPr sz="1400" spc="0" dirty="0" smtClean="0">
                <a:latin typeface="Segoe UI Light"/>
                <a:cs typeface="Segoe UI Light"/>
              </a:rPr>
              <a:t>et</a:t>
            </a:r>
            <a:r>
              <a:rPr sz="1400" spc="4" dirty="0" smtClean="0">
                <a:latin typeface="Segoe UI Light"/>
                <a:cs typeface="Segoe UI Light"/>
              </a:rPr>
              <a:t>ho</a:t>
            </a:r>
            <a:r>
              <a:rPr sz="1400" spc="0" dirty="0" smtClean="0">
                <a:latin typeface="Segoe UI Light"/>
                <a:cs typeface="Segoe UI Light"/>
              </a:rPr>
              <a:t>s</a:t>
            </a:r>
            <a:r>
              <a:rPr sz="1400" spc="372" dirty="0" smtClean="0">
                <a:latin typeface="Segoe UI Light"/>
                <a:cs typeface="Segoe UI Light"/>
              </a:rPr>
              <a:t> </a:t>
            </a:r>
            <a:r>
              <a:rPr sz="1400" spc="-29" dirty="0" smtClean="0">
                <a:latin typeface="Segoe UI Light"/>
                <a:cs typeface="Segoe UI Light"/>
              </a:rPr>
              <a:t>o</a:t>
            </a:r>
            <a:r>
              <a:rPr sz="1400" spc="0" dirty="0" smtClean="0">
                <a:latin typeface="Segoe UI Light"/>
                <a:cs typeface="Segoe UI Light"/>
              </a:rPr>
              <a:t>f the 33</a:t>
            </a:r>
            <a:r>
              <a:rPr sz="1400" spc="-4" dirty="0" smtClean="0">
                <a:latin typeface="Segoe UI Light"/>
                <a:cs typeface="Segoe UI Light"/>
              </a:rPr>
              <a:t>0</a:t>
            </a:r>
            <a:r>
              <a:rPr sz="1400" spc="4" dirty="0" smtClean="0">
                <a:latin typeface="Segoe UI Light"/>
                <a:cs typeface="Segoe UI Light"/>
              </a:rPr>
              <a:t>-</a:t>
            </a:r>
            <a:r>
              <a:rPr sz="1400" spc="0" dirty="0" smtClean="0">
                <a:latin typeface="Segoe UI Light"/>
                <a:cs typeface="Segoe UI Light"/>
              </a:rPr>
              <a:t>year</a:t>
            </a:r>
            <a:r>
              <a:rPr sz="1400" spc="14" dirty="0" smtClean="0">
                <a:latin typeface="Segoe UI Light"/>
                <a:cs typeface="Segoe UI Light"/>
              </a:rPr>
              <a:t> </a:t>
            </a:r>
            <a:r>
              <a:rPr sz="1400" spc="0" dirty="0" smtClean="0">
                <a:latin typeface="Segoe UI Light"/>
                <a:cs typeface="Segoe UI Light"/>
              </a:rPr>
              <a:t>C</a:t>
            </a:r>
            <a:r>
              <a:rPr sz="1400" spc="4" dirty="0" smtClean="0">
                <a:latin typeface="Segoe UI Light"/>
                <a:cs typeface="Segoe UI Light"/>
              </a:rPr>
              <a:t>a</a:t>
            </a:r>
            <a:r>
              <a:rPr sz="1400" spc="0" dirty="0" smtClean="0">
                <a:latin typeface="Segoe UI Light"/>
                <a:cs typeface="Segoe UI Light"/>
              </a:rPr>
              <a:t>t</a:t>
            </a:r>
            <a:r>
              <a:rPr sz="1400" spc="4" dirty="0" smtClean="0">
                <a:latin typeface="Segoe UI Light"/>
                <a:cs typeface="Segoe UI Light"/>
              </a:rPr>
              <a:t>ho</a:t>
            </a:r>
            <a:r>
              <a:rPr sz="1400" spc="0" dirty="0" smtClean="0">
                <a:latin typeface="Segoe UI Light"/>
                <a:cs typeface="Segoe UI Light"/>
              </a:rPr>
              <a:t>lic</a:t>
            </a:r>
            <a:endParaRPr sz="1400">
              <a:latin typeface="Segoe UI Light"/>
              <a:cs typeface="Segoe UI Light"/>
            </a:endParaRPr>
          </a:p>
          <a:p>
            <a:pPr marL="12700" marR="26746">
              <a:lnSpc>
                <a:spcPts val="1680"/>
              </a:lnSpc>
            </a:pPr>
            <a:r>
              <a:rPr sz="1400" spc="0" dirty="0" smtClean="0">
                <a:latin typeface="Segoe UI Light"/>
                <a:cs typeface="Segoe UI Light"/>
              </a:rPr>
              <a:t>e</a:t>
            </a:r>
            <a:r>
              <a:rPr sz="1400" spc="4" dirty="0" smtClean="0">
                <a:latin typeface="Segoe UI Light"/>
                <a:cs typeface="Segoe UI Light"/>
              </a:rPr>
              <a:t>du</a:t>
            </a:r>
            <a:r>
              <a:rPr sz="1400" spc="0" dirty="0" smtClean="0">
                <a:latin typeface="Segoe UI Light"/>
                <a:cs typeface="Segoe UI Light"/>
              </a:rPr>
              <a:t>ca</a:t>
            </a:r>
            <a:r>
              <a:rPr sz="1400" spc="4" dirty="0" smtClean="0">
                <a:latin typeface="Segoe UI Light"/>
                <a:cs typeface="Segoe UI Light"/>
              </a:rPr>
              <a:t>t</a:t>
            </a:r>
            <a:r>
              <a:rPr sz="1400" spc="0" dirty="0" smtClean="0">
                <a:latin typeface="Segoe UI Light"/>
                <a:cs typeface="Segoe UI Light"/>
              </a:rPr>
              <a:t>i</a:t>
            </a:r>
            <a:r>
              <a:rPr sz="1400" spc="4" dirty="0" smtClean="0">
                <a:latin typeface="Segoe UI Light"/>
                <a:cs typeface="Segoe UI Light"/>
              </a:rPr>
              <a:t>on</a:t>
            </a:r>
            <a:r>
              <a:rPr sz="1400" spc="0" dirty="0" smtClean="0">
                <a:latin typeface="Segoe UI Light"/>
                <a:cs typeface="Segoe UI Light"/>
              </a:rPr>
              <a:t>al</a:t>
            </a:r>
            <a:r>
              <a:rPr sz="1400" spc="352" dirty="0" smtClean="0">
                <a:latin typeface="Segoe UI Light"/>
                <a:cs typeface="Segoe UI Light"/>
              </a:rPr>
              <a:t> </a:t>
            </a:r>
            <a:r>
              <a:rPr sz="1400" spc="0" dirty="0" smtClean="0">
                <a:latin typeface="Segoe UI Light"/>
                <a:cs typeface="Segoe UI Light"/>
              </a:rPr>
              <a:t>t</a:t>
            </a:r>
            <a:r>
              <a:rPr sz="1400" spc="4" dirty="0" smtClean="0">
                <a:latin typeface="Segoe UI Light"/>
                <a:cs typeface="Segoe UI Light"/>
              </a:rPr>
              <a:t>r</a:t>
            </a:r>
            <a:r>
              <a:rPr sz="1400" spc="0" dirty="0" smtClean="0">
                <a:latin typeface="Segoe UI Light"/>
                <a:cs typeface="Segoe UI Light"/>
              </a:rPr>
              <a:t>a</a:t>
            </a:r>
            <a:r>
              <a:rPr sz="1400" spc="4" dirty="0" smtClean="0">
                <a:latin typeface="Segoe UI Light"/>
                <a:cs typeface="Segoe UI Light"/>
              </a:rPr>
              <a:t>d</a:t>
            </a:r>
            <a:r>
              <a:rPr sz="1400" spc="0" dirty="0" smtClean="0">
                <a:latin typeface="Segoe UI Light"/>
                <a:cs typeface="Segoe UI Light"/>
              </a:rPr>
              <a:t>iti</a:t>
            </a:r>
            <a:r>
              <a:rPr sz="1400" spc="4" dirty="0" smtClean="0">
                <a:latin typeface="Segoe UI Light"/>
                <a:cs typeface="Segoe UI Light"/>
              </a:rPr>
              <a:t>o</a:t>
            </a:r>
            <a:r>
              <a:rPr sz="1400" spc="0" dirty="0" smtClean="0">
                <a:latin typeface="Segoe UI Light"/>
                <a:cs typeface="Segoe UI Light"/>
              </a:rPr>
              <a:t>n</a:t>
            </a:r>
            <a:r>
              <a:rPr sz="1400" spc="352" dirty="0" smtClean="0">
                <a:latin typeface="Segoe UI Light"/>
                <a:cs typeface="Segoe UI Light"/>
              </a:rPr>
              <a:t> </a:t>
            </a:r>
            <a:r>
              <a:rPr sz="1400" spc="-29" dirty="0" smtClean="0">
                <a:latin typeface="Segoe UI Light"/>
                <a:cs typeface="Segoe UI Light"/>
              </a:rPr>
              <a:t>o</a:t>
            </a:r>
            <a:r>
              <a:rPr sz="1400" spc="0" dirty="0" smtClean="0">
                <a:latin typeface="Segoe UI Light"/>
                <a:cs typeface="Segoe UI Light"/>
              </a:rPr>
              <a:t>f the De</a:t>
            </a:r>
            <a:r>
              <a:rPr sz="1400" spc="-4" dirty="0" smtClean="0">
                <a:latin typeface="Segoe UI Light"/>
                <a:cs typeface="Segoe UI Light"/>
              </a:rPr>
              <a:t> </a:t>
            </a:r>
            <a:r>
              <a:rPr sz="1400" spc="4" dirty="0" smtClean="0">
                <a:latin typeface="Segoe UI Light"/>
                <a:cs typeface="Segoe UI Light"/>
              </a:rPr>
              <a:t>L</a:t>
            </a:r>
            <a:r>
              <a:rPr sz="1400" spc="0" dirty="0" smtClean="0">
                <a:latin typeface="Segoe UI Light"/>
                <a:cs typeface="Segoe UI Light"/>
              </a:rPr>
              <a:t>a</a:t>
            </a:r>
            <a:r>
              <a:rPr sz="1400" spc="-9" dirty="0" smtClean="0">
                <a:latin typeface="Segoe UI Light"/>
                <a:cs typeface="Segoe UI Light"/>
              </a:rPr>
              <a:t> </a:t>
            </a:r>
            <a:r>
              <a:rPr sz="1400" spc="0" dirty="0" smtClean="0">
                <a:latin typeface="Segoe UI Light"/>
                <a:cs typeface="Segoe UI Light"/>
              </a:rPr>
              <a:t>Salle</a:t>
            </a:r>
            <a:endParaRPr sz="1400">
              <a:latin typeface="Segoe UI Light"/>
              <a:cs typeface="Segoe UI Light"/>
            </a:endParaRPr>
          </a:p>
          <a:p>
            <a:pPr marL="12700" marR="26746">
              <a:lnSpc>
                <a:spcPts val="1680"/>
              </a:lnSpc>
            </a:pPr>
            <a:r>
              <a:rPr sz="1400" spc="4" dirty="0" smtClean="0">
                <a:latin typeface="Segoe UI Light"/>
                <a:cs typeface="Segoe UI Light"/>
              </a:rPr>
              <a:t>B</a:t>
            </a:r>
            <a:r>
              <a:rPr sz="1400" spc="-19" dirty="0" smtClean="0">
                <a:latin typeface="Segoe UI Light"/>
                <a:cs typeface="Segoe UI Light"/>
              </a:rPr>
              <a:t>r</a:t>
            </a:r>
            <a:r>
              <a:rPr sz="1400" spc="4" dirty="0" smtClean="0">
                <a:latin typeface="Segoe UI Light"/>
                <a:cs typeface="Segoe UI Light"/>
              </a:rPr>
              <a:t>o</a:t>
            </a:r>
            <a:r>
              <a:rPr sz="1400" spc="0" dirty="0" smtClean="0">
                <a:latin typeface="Segoe UI Light"/>
                <a:cs typeface="Segoe UI Light"/>
              </a:rPr>
              <a:t>t</a:t>
            </a:r>
            <a:r>
              <a:rPr sz="1400" spc="4" dirty="0" smtClean="0">
                <a:latin typeface="Segoe UI Light"/>
                <a:cs typeface="Segoe UI Light"/>
              </a:rPr>
              <a:t>h</a:t>
            </a:r>
            <a:r>
              <a:rPr sz="1400" spc="0" dirty="0" smtClean="0">
                <a:latin typeface="Segoe UI Light"/>
                <a:cs typeface="Segoe UI Light"/>
              </a:rPr>
              <a:t>e</a:t>
            </a:r>
            <a:r>
              <a:rPr sz="1400" spc="14" dirty="0" smtClean="0">
                <a:latin typeface="Segoe UI Light"/>
                <a:cs typeface="Segoe UI Light"/>
              </a:rPr>
              <a:t>r</a:t>
            </a:r>
            <a:r>
              <a:rPr sz="1400" spc="0" dirty="0" smtClean="0">
                <a:latin typeface="Segoe UI Light"/>
                <a:cs typeface="Segoe UI Light"/>
              </a:rPr>
              <a:t>s</a:t>
            </a:r>
            <a:r>
              <a:rPr sz="1400" spc="-29" dirty="0" smtClean="0">
                <a:latin typeface="Segoe UI Light"/>
                <a:cs typeface="Segoe UI Light"/>
              </a:rPr>
              <a:t> </a:t>
            </a:r>
            <a:r>
              <a:rPr sz="1400" spc="0" dirty="0" smtClean="0">
                <a:latin typeface="Segoe UI Light"/>
                <a:cs typeface="Segoe UI Light"/>
              </a:rPr>
              <a:t>–</a:t>
            </a:r>
            <a:r>
              <a:rPr sz="1400" spc="9" dirty="0" smtClean="0">
                <a:latin typeface="Segoe UI Light"/>
                <a:cs typeface="Segoe UI Light"/>
              </a:rPr>
              <a:t> </a:t>
            </a:r>
            <a:r>
              <a:rPr sz="1400" spc="4" dirty="0" smtClean="0">
                <a:latin typeface="Segoe UI Light"/>
                <a:cs typeface="Segoe UI Light"/>
              </a:rPr>
              <a:t>n</a:t>
            </a:r>
            <a:r>
              <a:rPr sz="1400" spc="0" dirty="0" smtClean="0">
                <a:latin typeface="Segoe UI Light"/>
                <a:cs typeface="Segoe UI Light"/>
              </a:rPr>
              <a:t>amed</a:t>
            </a:r>
            <a:r>
              <a:rPr sz="1400" spc="-4" dirty="0" smtClean="0">
                <a:latin typeface="Segoe UI Light"/>
                <a:cs typeface="Segoe UI Light"/>
              </a:rPr>
              <a:t> </a:t>
            </a:r>
            <a:r>
              <a:rPr sz="1400" spc="0" dirty="0" smtClean="0">
                <a:latin typeface="Segoe UI Light"/>
                <a:cs typeface="Segoe UI Light"/>
              </a:rPr>
              <a:t>a</a:t>
            </a:r>
            <a:r>
              <a:rPr sz="1400" spc="34" dirty="0" smtClean="0">
                <a:latin typeface="Segoe UI Light"/>
                <a:cs typeface="Segoe UI Light"/>
              </a:rPr>
              <a:t>f</a:t>
            </a:r>
            <a:r>
              <a:rPr sz="1400" spc="0" dirty="0" smtClean="0">
                <a:latin typeface="Segoe UI Light"/>
                <a:cs typeface="Segoe UI Light"/>
              </a:rPr>
              <a:t>ter</a:t>
            </a:r>
            <a:r>
              <a:rPr sz="1400" spc="-4" dirty="0" smtClean="0">
                <a:latin typeface="Segoe UI Light"/>
                <a:cs typeface="Segoe UI Light"/>
              </a:rPr>
              <a:t> </a:t>
            </a:r>
            <a:r>
              <a:rPr sz="1400" spc="0" dirty="0" smtClean="0">
                <a:latin typeface="Segoe UI Light"/>
                <a:cs typeface="Segoe UI Light"/>
              </a:rPr>
              <a:t>St. J</a:t>
            </a:r>
            <a:r>
              <a:rPr sz="1400" spc="4" dirty="0" smtClean="0">
                <a:latin typeface="Segoe UI Light"/>
                <a:cs typeface="Segoe UI Light"/>
              </a:rPr>
              <a:t>oh</a:t>
            </a:r>
            <a:r>
              <a:rPr sz="1400" spc="0" dirty="0" smtClean="0">
                <a:latin typeface="Segoe UI Light"/>
                <a:cs typeface="Segoe UI Light"/>
              </a:rPr>
              <a:t>n</a:t>
            </a:r>
            <a:r>
              <a:rPr sz="1400" spc="-9" dirty="0" smtClean="0">
                <a:latin typeface="Segoe UI Light"/>
                <a:cs typeface="Segoe UI Light"/>
              </a:rPr>
              <a:t> </a:t>
            </a:r>
            <a:r>
              <a:rPr sz="1400" spc="4" dirty="0" smtClean="0">
                <a:latin typeface="Segoe UI Light"/>
                <a:cs typeface="Segoe UI Light"/>
              </a:rPr>
              <a:t>B</a:t>
            </a:r>
            <a:r>
              <a:rPr sz="1400" spc="0" dirty="0" smtClean="0">
                <a:latin typeface="Segoe UI Light"/>
                <a:cs typeface="Segoe UI Light"/>
              </a:rPr>
              <a:t>a</a:t>
            </a:r>
            <a:r>
              <a:rPr sz="1400" spc="4" dirty="0" smtClean="0">
                <a:latin typeface="Segoe UI Light"/>
                <a:cs typeface="Segoe UI Light"/>
              </a:rPr>
              <a:t>p</a:t>
            </a:r>
            <a:r>
              <a:rPr sz="1400" spc="0" dirty="0" smtClean="0">
                <a:latin typeface="Segoe UI Light"/>
                <a:cs typeface="Segoe UI Light"/>
              </a:rPr>
              <a:t>tist</a:t>
            </a:r>
            <a:endParaRPr sz="1400">
              <a:latin typeface="Segoe UI Light"/>
              <a:cs typeface="Segoe UI Light"/>
            </a:endParaRPr>
          </a:p>
          <a:p>
            <a:pPr marL="12700" marR="26746">
              <a:lnSpc>
                <a:spcPts val="1680"/>
              </a:lnSpc>
            </a:pPr>
            <a:r>
              <a:rPr sz="1400" spc="4" dirty="0" smtClean="0">
                <a:latin typeface="Segoe UI Light"/>
                <a:cs typeface="Segoe UI Light"/>
              </a:rPr>
              <a:t>d</a:t>
            </a:r>
            <a:r>
              <a:rPr sz="1400" spc="0" dirty="0" smtClean="0">
                <a:latin typeface="Segoe UI Light"/>
                <a:cs typeface="Segoe UI Light"/>
              </a:rPr>
              <a:t>e La</a:t>
            </a:r>
            <a:r>
              <a:rPr sz="1400" spc="-4" dirty="0" smtClean="0">
                <a:latin typeface="Segoe UI Light"/>
                <a:cs typeface="Segoe UI Light"/>
              </a:rPr>
              <a:t> </a:t>
            </a:r>
            <a:r>
              <a:rPr sz="1400" spc="0" dirty="0" smtClean="0">
                <a:latin typeface="Segoe UI Light"/>
                <a:cs typeface="Segoe UI Light"/>
              </a:rPr>
              <a:t>Salle, </a:t>
            </a:r>
            <a:r>
              <a:rPr sz="1400" spc="14" dirty="0" smtClean="0">
                <a:latin typeface="Segoe UI Light"/>
                <a:cs typeface="Segoe UI Light"/>
              </a:rPr>
              <a:t> </a:t>
            </a:r>
            <a:r>
              <a:rPr sz="1400" spc="0" dirty="0" smtClean="0">
                <a:latin typeface="Segoe UI Light"/>
                <a:cs typeface="Segoe UI Light"/>
              </a:rPr>
              <a:t>t</a:t>
            </a:r>
            <a:r>
              <a:rPr sz="1400" spc="4" dirty="0" smtClean="0">
                <a:latin typeface="Segoe UI Light"/>
                <a:cs typeface="Segoe UI Light"/>
              </a:rPr>
              <a:t>h</a:t>
            </a:r>
            <a:r>
              <a:rPr sz="1400" spc="0" dirty="0" smtClean="0">
                <a:latin typeface="Segoe UI Light"/>
                <a:cs typeface="Segoe UI Light"/>
              </a:rPr>
              <a:t>e</a:t>
            </a:r>
            <a:r>
              <a:rPr sz="1400" spc="-9" dirty="0" smtClean="0">
                <a:latin typeface="Segoe UI Light"/>
                <a:cs typeface="Segoe UI Light"/>
              </a:rPr>
              <a:t> </a:t>
            </a:r>
            <a:r>
              <a:rPr sz="1400" spc="-64" dirty="0" smtClean="0">
                <a:latin typeface="Segoe UI Light"/>
                <a:cs typeface="Segoe UI Light"/>
              </a:rPr>
              <a:t>P</a:t>
            </a:r>
            <a:r>
              <a:rPr sz="1400" spc="0" dirty="0" smtClean="0">
                <a:latin typeface="Segoe UI Light"/>
                <a:cs typeface="Segoe UI Light"/>
              </a:rPr>
              <a:t>a</a:t>
            </a:r>
            <a:r>
              <a:rPr sz="1400" spc="4" dirty="0" smtClean="0">
                <a:latin typeface="Segoe UI Light"/>
                <a:cs typeface="Segoe UI Light"/>
              </a:rPr>
              <a:t>t</a:t>
            </a:r>
            <a:r>
              <a:rPr sz="1400" spc="-19" dirty="0" smtClean="0">
                <a:latin typeface="Segoe UI Light"/>
                <a:cs typeface="Segoe UI Light"/>
              </a:rPr>
              <a:t>r</a:t>
            </a:r>
            <a:r>
              <a:rPr sz="1400" spc="4" dirty="0" smtClean="0">
                <a:latin typeface="Segoe UI Light"/>
                <a:cs typeface="Segoe UI Light"/>
              </a:rPr>
              <a:t>o</a:t>
            </a:r>
            <a:r>
              <a:rPr sz="1400" spc="0" dirty="0" smtClean="0">
                <a:latin typeface="Segoe UI Light"/>
                <a:cs typeface="Segoe UI Light"/>
              </a:rPr>
              <a:t>n</a:t>
            </a:r>
            <a:r>
              <a:rPr sz="1400" spc="362" dirty="0" smtClean="0">
                <a:latin typeface="Segoe UI Light"/>
                <a:cs typeface="Segoe UI Light"/>
              </a:rPr>
              <a:t> </a:t>
            </a:r>
            <a:r>
              <a:rPr sz="1400" spc="0" dirty="0" smtClean="0">
                <a:latin typeface="Segoe UI Light"/>
                <a:cs typeface="Segoe UI Light"/>
              </a:rPr>
              <a:t>Sai</a:t>
            </a:r>
            <a:r>
              <a:rPr sz="1400" spc="4" dirty="0" smtClean="0">
                <a:latin typeface="Segoe UI Light"/>
                <a:cs typeface="Segoe UI Light"/>
              </a:rPr>
              <a:t>n</a:t>
            </a:r>
            <a:r>
              <a:rPr sz="1400" spc="0" dirty="0" smtClean="0">
                <a:latin typeface="Segoe UI Light"/>
                <a:cs typeface="Segoe UI Light"/>
              </a:rPr>
              <a:t>t</a:t>
            </a:r>
            <a:r>
              <a:rPr sz="1400" spc="-19" dirty="0" smtClean="0">
                <a:latin typeface="Segoe UI Light"/>
                <a:cs typeface="Segoe UI Light"/>
              </a:rPr>
              <a:t> </a:t>
            </a:r>
            <a:r>
              <a:rPr sz="1400" spc="-29" dirty="0" smtClean="0">
                <a:latin typeface="Segoe UI Light"/>
                <a:cs typeface="Segoe UI Light"/>
              </a:rPr>
              <a:t>o</a:t>
            </a:r>
            <a:r>
              <a:rPr sz="1400" spc="0" dirty="0" smtClean="0">
                <a:latin typeface="Segoe UI Light"/>
                <a:cs typeface="Segoe UI Light"/>
              </a:rPr>
              <a:t>f</a:t>
            </a:r>
            <a:endParaRPr sz="1400">
              <a:latin typeface="Segoe UI Light"/>
              <a:cs typeface="Segoe UI Light"/>
            </a:endParaRPr>
          </a:p>
          <a:p>
            <a:pPr marL="12700">
              <a:lnSpc>
                <a:spcPts val="1680"/>
              </a:lnSpc>
            </a:pPr>
            <a:r>
              <a:rPr sz="1400" spc="-214" dirty="0" smtClean="0">
                <a:latin typeface="Segoe UI Light"/>
                <a:cs typeface="Segoe UI Light"/>
              </a:rPr>
              <a:t>T</a:t>
            </a:r>
            <a:r>
              <a:rPr sz="1400" spc="0" dirty="0" smtClean="0">
                <a:latin typeface="Segoe UI Light"/>
                <a:cs typeface="Segoe UI Light"/>
              </a:rPr>
              <a:t>eac</a:t>
            </a:r>
            <a:r>
              <a:rPr sz="1400" spc="4" dirty="0" smtClean="0">
                <a:latin typeface="Segoe UI Light"/>
                <a:cs typeface="Segoe UI Light"/>
              </a:rPr>
              <a:t>h</a:t>
            </a:r>
            <a:r>
              <a:rPr sz="1400" spc="0" dirty="0" smtClean="0">
                <a:latin typeface="Segoe UI Light"/>
                <a:cs typeface="Segoe UI Light"/>
              </a:rPr>
              <a:t>e</a:t>
            </a:r>
            <a:r>
              <a:rPr sz="1400" spc="14" dirty="0" smtClean="0">
                <a:latin typeface="Segoe UI Light"/>
                <a:cs typeface="Segoe UI Light"/>
              </a:rPr>
              <a:t>r</a:t>
            </a:r>
            <a:r>
              <a:rPr sz="1400" spc="0" dirty="0" smtClean="0">
                <a:latin typeface="Segoe UI Light"/>
                <a:cs typeface="Segoe UI Light"/>
              </a:rPr>
              <a:t>s</a:t>
            </a:r>
            <a:r>
              <a:rPr sz="1400" spc="-19" dirty="0" smtClean="0">
                <a:latin typeface="Segoe UI Light"/>
                <a:cs typeface="Segoe UI Light"/>
              </a:rPr>
              <a:t> </a:t>
            </a:r>
            <a:r>
              <a:rPr sz="1400" spc="4" dirty="0" smtClean="0">
                <a:latin typeface="Segoe UI Light"/>
                <a:cs typeface="Segoe UI Light"/>
              </a:rPr>
              <a:t>-</a:t>
            </a:r>
            <a:r>
              <a:rPr sz="1400" spc="0" dirty="0" smtClean="0">
                <a:latin typeface="Segoe UI Light"/>
                <a:cs typeface="Segoe UI Light"/>
              </a:rPr>
              <a:t>-</a:t>
            </a:r>
            <a:r>
              <a:rPr sz="1400" spc="4" dirty="0" smtClean="0">
                <a:latin typeface="Segoe UI Light"/>
                <a:cs typeface="Segoe UI Light"/>
              </a:rPr>
              <a:t> </a:t>
            </a:r>
            <a:r>
              <a:rPr sz="1400" spc="0" dirty="0" smtClean="0">
                <a:latin typeface="Segoe UI Light"/>
                <a:cs typeface="Segoe UI Light"/>
              </a:rPr>
              <a:t>with</a:t>
            </a:r>
            <a:r>
              <a:rPr sz="1400" spc="4" dirty="0" smtClean="0">
                <a:latin typeface="Segoe UI Light"/>
                <a:cs typeface="Segoe UI Light"/>
              </a:rPr>
              <a:t> </a:t>
            </a:r>
            <a:r>
              <a:rPr sz="1400" spc="0" dirty="0" smtClean="0">
                <a:latin typeface="Segoe UI Light"/>
                <a:cs typeface="Segoe UI Light"/>
              </a:rPr>
              <a:t>its</a:t>
            </a:r>
            <a:r>
              <a:rPr sz="1400" spc="372" dirty="0" smtClean="0">
                <a:latin typeface="Segoe UI Light"/>
                <a:cs typeface="Segoe UI Light"/>
              </a:rPr>
              <a:t> </a:t>
            </a:r>
            <a:r>
              <a:rPr sz="1400" spc="0" dirty="0" smtClean="0">
                <a:latin typeface="Segoe UI Light"/>
                <a:cs typeface="Segoe UI Light"/>
              </a:rPr>
              <a:t>ne</a:t>
            </a:r>
            <a:r>
              <a:rPr sz="1400" spc="4" dirty="0" smtClean="0">
                <a:latin typeface="Segoe UI Light"/>
                <a:cs typeface="Segoe UI Light"/>
              </a:rPr>
              <a:t>t</a:t>
            </a:r>
            <a:r>
              <a:rPr sz="1400" spc="0" dirty="0" smtClean="0">
                <a:latin typeface="Segoe UI Light"/>
                <a:cs typeface="Segoe UI Light"/>
              </a:rPr>
              <a:t>wo</a:t>
            </a:r>
            <a:r>
              <a:rPr sz="1400" spc="4" dirty="0" smtClean="0">
                <a:latin typeface="Segoe UI Light"/>
                <a:cs typeface="Segoe UI Light"/>
              </a:rPr>
              <a:t>r</a:t>
            </a:r>
            <a:r>
              <a:rPr sz="1400" spc="0" dirty="0" smtClean="0">
                <a:latin typeface="Segoe UI Light"/>
                <a:cs typeface="Segoe UI Light"/>
              </a:rPr>
              <a:t>k  </a:t>
            </a:r>
            <a:r>
              <a:rPr sz="1400" spc="-29" dirty="0" smtClean="0">
                <a:latin typeface="Segoe UI Light"/>
                <a:cs typeface="Segoe UI Light"/>
              </a:rPr>
              <a:t>o</a:t>
            </a:r>
            <a:r>
              <a:rPr sz="1400" spc="0" dirty="0" smtClean="0">
                <a:latin typeface="Segoe UI Light"/>
                <a:cs typeface="Segoe UI Light"/>
              </a:rPr>
              <a:t>f over 900</a:t>
            </a:r>
            <a:endParaRPr sz="1400">
              <a:latin typeface="Segoe UI Light"/>
              <a:cs typeface="Segoe UI Light"/>
            </a:endParaRPr>
          </a:p>
          <a:p>
            <a:pPr marL="12700" marR="26746">
              <a:lnSpc>
                <a:spcPts val="1680"/>
              </a:lnSpc>
            </a:pPr>
            <a:r>
              <a:rPr sz="1400" spc="4" dirty="0" smtClean="0">
                <a:latin typeface="Segoe UI Light"/>
                <a:cs typeface="Segoe UI Light"/>
              </a:rPr>
              <a:t>L</a:t>
            </a:r>
            <a:r>
              <a:rPr sz="1400" spc="0" dirty="0" smtClean="0">
                <a:latin typeface="Segoe UI Light"/>
                <a:cs typeface="Segoe UI Light"/>
              </a:rPr>
              <a:t>asallian</a:t>
            </a:r>
            <a:r>
              <a:rPr sz="1400" spc="-39" dirty="0" smtClean="0">
                <a:latin typeface="Segoe UI Light"/>
                <a:cs typeface="Segoe UI Light"/>
              </a:rPr>
              <a:t> </a:t>
            </a:r>
            <a:r>
              <a:rPr sz="1400" spc="0" dirty="0" smtClean="0">
                <a:latin typeface="Segoe UI Light"/>
                <a:cs typeface="Segoe UI Light"/>
              </a:rPr>
              <a:t>e</a:t>
            </a:r>
            <a:r>
              <a:rPr sz="1400" spc="4" dirty="0" smtClean="0">
                <a:latin typeface="Segoe UI Light"/>
                <a:cs typeface="Segoe UI Light"/>
              </a:rPr>
              <a:t>du</a:t>
            </a:r>
            <a:r>
              <a:rPr sz="1400" spc="0" dirty="0" smtClean="0">
                <a:latin typeface="Segoe UI Light"/>
                <a:cs typeface="Segoe UI Light"/>
              </a:rPr>
              <a:t>ca</a:t>
            </a:r>
            <a:r>
              <a:rPr sz="1400" spc="4" dirty="0" smtClean="0">
                <a:latin typeface="Segoe UI Light"/>
                <a:cs typeface="Segoe UI Light"/>
              </a:rPr>
              <a:t>t</a:t>
            </a:r>
            <a:r>
              <a:rPr sz="1400" spc="0" dirty="0" smtClean="0">
                <a:latin typeface="Segoe UI Light"/>
                <a:cs typeface="Segoe UI Light"/>
              </a:rPr>
              <a:t>i</a:t>
            </a:r>
            <a:r>
              <a:rPr sz="1400" spc="4" dirty="0" smtClean="0">
                <a:latin typeface="Segoe UI Light"/>
                <a:cs typeface="Segoe UI Light"/>
              </a:rPr>
              <a:t>on</a:t>
            </a:r>
            <a:r>
              <a:rPr sz="1400" spc="0" dirty="0" smtClean="0">
                <a:latin typeface="Segoe UI Light"/>
                <a:cs typeface="Segoe UI Light"/>
              </a:rPr>
              <a:t>al</a:t>
            </a:r>
            <a:r>
              <a:rPr sz="1400" spc="362" dirty="0" smtClean="0">
                <a:latin typeface="Segoe UI Light"/>
                <a:cs typeface="Segoe UI Light"/>
              </a:rPr>
              <a:t> </a:t>
            </a:r>
            <a:r>
              <a:rPr sz="1400" spc="0" dirty="0" smtClean="0">
                <a:latin typeface="Segoe UI Light"/>
                <a:cs typeface="Segoe UI Light"/>
              </a:rPr>
              <a:t>i</a:t>
            </a:r>
            <a:r>
              <a:rPr sz="1400" spc="4" dirty="0" smtClean="0">
                <a:latin typeface="Segoe UI Light"/>
                <a:cs typeface="Segoe UI Light"/>
              </a:rPr>
              <a:t>n</a:t>
            </a:r>
            <a:r>
              <a:rPr sz="1400" spc="-4" dirty="0" smtClean="0">
                <a:latin typeface="Segoe UI Light"/>
                <a:cs typeface="Segoe UI Light"/>
              </a:rPr>
              <a:t>s</a:t>
            </a:r>
            <a:r>
              <a:rPr sz="1400" spc="0" dirty="0" smtClean="0">
                <a:latin typeface="Segoe UI Light"/>
                <a:cs typeface="Segoe UI Light"/>
              </a:rPr>
              <a:t>ti</a:t>
            </a:r>
            <a:r>
              <a:rPr sz="1400" spc="4" dirty="0" smtClean="0">
                <a:latin typeface="Segoe UI Light"/>
                <a:cs typeface="Segoe UI Light"/>
              </a:rPr>
              <a:t>tu</a:t>
            </a:r>
            <a:r>
              <a:rPr sz="1400" spc="-9" dirty="0" smtClean="0">
                <a:latin typeface="Segoe UI Light"/>
                <a:cs typeface="Segoe UI Light"/>
              </a:rPr>
              <a:t>t</a:t>
            </a:r>
            <a:r>
              <a:rPr sz="1400" spc="0" dirty="0" smtClean="0">
                <a:latin typeface="Segoe UI Light"/>
                <a:cs typeface="Segoe UI Light"/>
              </a:rPr>
              <a:t>i</a:t>
            </a:r>
            <a:r>
              <a:rPr sz="1400" spc="4" dirty="0" smtClean="0">
                <a:latin typeface="Segoe UI Light"/>
                <a:cs typeface="Segoe UI Light"/>
              </a:rPr>
              <a:t>on</a:t>
            </a:r>
            <a:r>
              <a:rPr sz="1400" spc="0" dirty="0" smtClean="0">
                <a:latin typeface="Segoe UI Light"/>
                <a:cs typeface="Segoe UI Light"/>
              </a:rPr>
              <a:t>s</a:t>
            </a:r>
            <a:r>
              <a:rPr sz="1400" spc="347" dirty="0" smtClean="0">
                <a:latin typeface="Segoe UI Light"/>
                <a:cs typeface="Segoe UI Light"/>
              </a:rPr>
              <a:t> </a:t>
            </a:r>
            <a:r>
              <a:rPr sz="1400" spc="0" dirty="0" smtClean="0">
                <a:latin typeface="Segoe UI Light"/>
                <a:cs typeface="Segoe UI Light"/>
              </a:rPr>
              <a:t>in</a:t>
            </a:r>
            <a:r>
              <a:rPr sz="1400" spc="29" dirty="0" smtClean="0">
                <a:latin typeface="Segoe UI Light"/>
                <a:cs typeface="Segoe UI Light"/>
              </a:rPr>
              <a:t> </a:t>
            </a:r>
            <a:r>
              <a:rPr sz="1400" spc="-4" dirty="0" smtClean="0">
                <a:latin typeface="Segoe UI Light"/>
                <a:cs typeface="Segoe UI Light"/>
              </a:rPr>
              <a:t>80</a:t>
            </a:r>
            <a:endParaRPr sz="1400">
              <a:latin typeface="Segoe UI Light"/>
              <a:cs typeface="Segoe UI Light"/>
            </a:endParaRPr>
          </a:p>
          <a:p>
            <a:pPr marL="12700" marR="26746">
              <a:lnSpc>
                <a:spcPts val="1680"/>
              </a:lnSpc>
            </a:pPr>
            <a:r>
              <a:rPr sz="1400" spc="0" dirty="0" smtClean="0">
                <a:latin typeface="Segoe UI Light"/>
                <a:cs typeface="Segoe UI Light"/>
              </a:rPr>
              <a:t>c</a:t>
            </a:r>
            <a:r>
              <a:rPr sz="1400" spc="4" dirty="0" smtClean="0">
                <a:latin typeface="Segoe UI Light"/>
                <a:cs typeface="Segoe UI Light"/>
              </a:rPr>
              <a:t>oun</a:t>
            </a:r>
            <a:r>
              <a:rPr sz="1400" spc="0" dirty="0" smtClean="0">
                <a:latin typeface="Segoe UI Light"/>
                <a:cs typeface="Segoe UI Light"/>
              </a:rPr>
              <a:t>t</a:t>
            </a:r>
            <a:r>
              <a:rPr sz="1400" spc="4" dirty="0" smtClean="0">
                <a:latin typeface="Segoe UI Light"/>
                <a:cs typeface="Segoe UI Light"/>
              </a:rPr>
              <a:t>r</a:t>
            </a:r>
            <a:r>
              <a:rPr sz="1400" spc="0" dirty="0" smtClean="0">
                <a:latin typeface="Segoe UI Light"/>
                <a:cs typeface="Segoe UI Light"/>
              </a:rPr>
              <a:t>ie</a:t>
            </a:r>
            <a:r>
              <a:rPr sz="1400" spc="-4" dirty="0" smtClean="0">
                <a:latin typeface="Segoe UI Light"/>
                <a:cs typeface="Segoe UI Light"/>
              </a:rPr>
              <a:t>s</a:t>
            </a:r>
            <a:r>
              <a:rPr sz="1400" spc="0" dirty="0" smtClean="0">
                <a:latin typeface="Segoe UI Light"/>
                <a:cs typeface="Segoe UI Light"/>
              </a:rPr>
              <a:t>,</a:t>
            </a:r>
            <a:r>
              <a:rPr sz="1400" spc="362" dirty="0" smtClean="0">
                <a:latin typeface="Segoe UI Light"/>
                <a:cs typeface="Segoe UI Light"/>
              </a:rPr>
              <a:t> </a:t>
            </a:r>
            <a:r>
              <a:rPr sz="1400" spc="0" dirty="0" smtClean="0">
                <a:latin typeface="Segoe UI Light"/>
                <a:cs typeface="Segoe UI Light"/>
              </a:rPr>
              <a:t>incl</a:t>
            </a:r>
            <a:r>
              <a:rPr sz="1400" spc="4" dirty="0" smtClean="0">
                <a:latin typeface="Segoe UI Light"/>
                <a:cs typeface="Segoe UI Light"/>
              </a:rPr>
              <a:t>ud</a:t>
            </a:r>
            <a:r>
              <a:rPr sz="1400" spc="0" dirty="0" smtClean="0">
                <a:latin typeface="Segoe UI Light"/>
                <a:cs typeface="Segoe UI Light"/>
              </a:rPr>
              <a:t>i</a:t>
            </a:r>
            <a:r>
              <a:rPr sz="1400" spc="4" dirty="0" smtClean="0">
                <a:latin typeface="Segoe UI Light"/>
                <a:cs typeface="Segoe UI Light"/>
              </a:rPr>
              <a:t>n</a:t>
            </a:r>
            <a:r>
              <a:rPr sz="1400" spc="0" dirty="0" smtClean="0">
                <a:latin typeface="Segoe UI Light"/>
                <a:cs typeface="Segoe UI Light"/>
              </a:rPr>
              <a:t>g</a:t>
            </a:r>
            <a:r>
              <a:rPr sz="1400" spc="377" dirty="0" smtClean="0">
                <a:latin typeface="Segoe UI Light"/>
                <a:cs typeface="Segoe UI Light"/>
              </a:rPr>
              <a:t> </a:t>
            </a:r>
            <a:r>
              <a:rPr sz="1400" spc="0" dirty="0" smtClean="0">
                <a:latin typeface="Segoe UI Light"/>
                <a:cs typeface="Segoe UI Light"/>
              </a:rPr>
              <a:t>67 </a:t>
            </a:r>
            <a:r>
              <a:rPr sz="1400" spc="24" dirty="0" smtClean="0">
                <a:latin typeface="Segoe UI Light"/>
                <a:cs typeface="Segoe UI Light"/>
              </a:rPr>
              <a:t> </a:t>
            </a:r>
            <a:r>
              <a:rPr sz="1400" spc="0" dirty="0" smtClean="0">
                <a:latin typeface="Segoe UI Light"/>
                <a:cs typeface="Segoe UI Light"/>
              </a:rPr>
              <a:t>u</a:t>
            </a:r>
            <a:r>
              <a:rPr sz="1400" spc="4" dirty="0" smtClean="0">
                <a:latin typeface="Segoe UI Light"/>
                <a:cs typeface="Segoe UI Light"/>
              </a:rPr>
              <a:t>n</a:t>
            </a:r>
            <a:r>
              <a:rPr sz="1400" spc="0" dirty="0" smtClean="0">
                <a:latin typeface="Segoe UI Light"/>
                <a:cs typeface="Segoe UI Light"/>
              </a:rPr>
              <a:t>ive</a:t>
            </a:r>
            <a:r>
              <a:rPr sz="1400" spc="14" dirty="0" smtClean="0">
                <a:latin typeface="Segoe UI Light"/>
                <a:cs typeface="Segoe UI Light"/>
              </a:rPr>
              <a:t>r</a:t>
            </a:r>
            <a:r>
              <a:rPr sz="1400" spc="-4" dirty="0" smtClean="0">
                <a:latin typeface="Segoe UI Light"/>
                <a:cs typeface="Segoe UI Light"/>
              </a:rPr>
              <a:t>s</a:t>
            </a:r>
            <a:r>
              <a:rPr sz="1400" spc="0" dirty="0" smtClean="0">
                <a:latin typeface="Segoe UI Light"/>
                <a:cs typeface="Segoe UI Light"/>
              </a:rPr>
              <a:t>ities.</a:t>
            </a:r>
            <a:endParaRPr sz="1400">
              <a:latin typeface="Segoe UI Light"/>
              <a:cs typeface="Segoe UI Light"/>
            </a:endParaRPr>
          </a:p>
        </p:txBody>
      </p:sp>
      <p:pic>
        <p:nvPicPr>
          <p:cNvPr id="32" name="Picture 31"/>
          <p:cNvPicPr>
            <a:picLocks noChangeAspect="1"/>
          </p:cNvPicPr>
          <p:nvPr/>
        </p:nvPicPr>
        <p:blipFill rotWithShape="1">
          <a:blip r:embed="rId6">
            <a:duotone>
              <a:schemeClr val="accent3">
                <a:shade val="45000"/>
                <a:satMod val="135000"/>
              </a:schemeClr>
              <a:prstClr val="white"/>
            </a:duotone>
            <a:extLst>
              <a:ext uri="{28A0092B-C50C-407E-A947-70E740481C1C}">
                <a14:useLocalDpi xmlns:a14="http://schemas.microsoft.com/office/drawing/2010/main" val="0"/>
              </a:ext>
            </a:extLst>
          </a:blip>
          <a:srcRect l="22087" t="-1845" r="24831" b="1"/>
          <a:stretch/>
        </p:blipFill>
        <p:spPr>
          <a:xfrm>
            <a:off x="685800" y="4876800"/>
            <a:ext cx="5181600" cy="5025959"/>
          </a:xfrm>
          <a:prstGeom prst="rect">
            <a:avLst/>
          </a:prstGeom>
          <a:effectLst>
            <a:glow>
              <a:schemeClr val="bg1">
                <a:alpha val="40000"/>
              </a:schemeClr>
            </a:glow>
            <a:softEdge rad="673100"/>
          </a:effectLst>
        </p:spPr>
      </p:pic>
      <p:sp>
        <p:nvSpPr>
          <p:cNvPr id="38" name="Rectangle 37"/>
          <p:cNvSpPr/>
          <p:nvPr/>
        </p:nvSpPr>
        <p:spPr>
          <a:xfrm>
            <a:off x="4495800" y="5562600"/>
            <a:ext cx="2002064" cy="7107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solidFill>
                  <a:schemeClr val="tx1"/>
                </a:solidFill>
                <a:latin typeface="+mj-lt"/>
              </a:rPr>
              <a:t>Faith in the presence of God</a:t>
            </a:r>
            <a:endParaRPr lang="en-MY" sz="2000" dirty="0">
              <a:solidFill>
                <a:schemeClr val="tx1"/>
              </a:solidFill>
              <a:latin typeface="+mj-lt"/>
            </a:endParaRPr>
          </a:p>
        </p:txBody>
      </p:sp>
      <p:sp>
        <p:nvSpPr>
          <p:cNvPr id="39" name="Rectangle 38"/>
          <p:cNvSpPr/>
          <p:nvPr/>
        </p:nvSpPr>
        <p:spPr>
          <a:xfrm>
            <a:off x="304800" y="5562600"/>
            <a:ext cx="2347090" cy="7107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solidFill>
                  <a:schemeClr val="tx1"/>
                </a:solidFill>
                <a:latin typeface="+mj-lt"/>
              </a:rPr>
              <a:t>Concern for the poor and social justice</a:t>
            </a:r>
            <a:endParaRPr lang="en-MY" sz="2000" dirty="0">
              <a:solidFill>
                <a:schemeClr val="tx1"/>
              </a:solidFill>
              <a:latin typeface="+mj-lt"/>
            </a:endParaRPr>
          </a:p>
        </p:txBody>
      </p:sp>
      <p:sp>
        <p:nvSpPr>
          <p:cNvPr id="40" name="Rectangle 39"/>
          <p:cNvSpPr/>
          <p:nvPr/>
        </p:nvSpPr>
        <p:spPr>
          <a:xfrm>
            <a:off x="457200" y="7772400"/>
            <a:ext cx="1785257" cy="7107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solidFill>
                  <a:schemeClr val="tx1"/>
                </a:solidFill>
                <a:latin typeface="+mj-lt"/>
              </a:rPr>
              <a:t>Quality Education</a:t>
            </a:r>
            <a:endParaRPr lang="en-MY" sz="2000" dirty="0">
              <a:solidFill>
                <a:schemeClr val="tx1"/>
              </a:solidFill>
              <a:latin typeface="+mj-lt"/>
            </a:endParaRPr>
          </a:p>
        </p:txBody>
      </p:sp>
      <p:sp>
        <p:nvSpPr>
          <p:cNvPr id="41" name="Rectangle 40"/>
          <p:cNvSpPr/>
          <p:nvPr/>
        </p:nvSpPr>
        <p:spPr>
          <a:xfrm>
            <a:off x="4038600" y="8915400"/>
            <a:ext cx="1785257" cy="7107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solidFill>
                  <a:schemeClr val="tx1"/>
                </a:solidFill>
                <a:latin typeface="+mj-lt"/>
              </a:rPr>
              <a:t>Inclusive community</a:t>
            </a:r>
            <a:endParaRPr lang="en-MY" sz="2000" dirty="0">
              <a:solidFill>
                <a:schemeClr val="tx1"/>
              </a:solidFill>
              <a:latin typeface="+mj-lt"/>
            </a:endParaRPr>
          </a:p>
        </p:txBody>
      </p:sp>
      <p:sp>
        <p:nvSpPr>
          <p:cNvPr id="42" name="Rectangle 41"/>
          <p:cNvSpPr/>
          <p:nvPr/>
        </p:nvSpPr>
        <p:spPr>
          <a:xfrm>
            <a:off x="4953000" y="7518825"/>
            <a:ext cx="1566635" cy="7107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solidFill>
                  <a:schemeClr val="tx1"/>
                </a:solidFill>
                <a:latin typeface="+mj-lt"/>
              </a:rPr>
              <a:t>Respect for all persons</a:t>
            </a:r>
            <a:endParaRPr lang="en-MY" sz="2000" dirty="0">
              <a:solidFill>
                <a:schemeClr val="tx1"/>
              </a:solidFill>
              <a:latin typeface="+mj-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23"/>
          <p:cNvSpPr/>
          <p:nvPr/>
        </p:nvSpPr>
        <p:spPr>
          <a:xfrm>
            <a:off x="1415796" y="606298"/>
            <a:ext cx="1940305" cy="286511"/>
          </a:xfrm>
          <a:prstGeom prst="rect">
            <a:avLst/>
          </a:prstGeom>
          <a:blipFill>
            <a:blip r:embed="rId2" cstate="print"/>
            <a:stretch>
              <a:fillRect/>
            </a:stretch>
          </a:blipFill>
        </p:spPr>
        <p:txBody>
          <a:bodyPr wrap="square" lIns="0" tIns="0" rIns="0" bIns="0" rtlCol="0">
            <a:noAutofit/>
          </a:bodyPr>
          <a:lstStyle/>
          <a:p>
            <a:endParaRPr/>
          </a:p>
        </p:txBody>
      </p:sp>
      <p:sp>
        <p:nvSpPr>
          <p:cNvPr id="24" name="object 24"/>
          <p:cNvSpPr/>
          <p:nvPr/>
        </p:nvSpPr>
        <p:spPr>
          <a:xfrm>
            <a:off x="3281807" y="606298"/>
            <a:ext cx="2314066" cy="286511"/>
          </a:xfrm>
          <a:prstGeom prst="rect">
            <a:avLst/>
          </a:prstGeom>
          <a:blipFill>
            <a:blip r:embed="rId3" cstate="print"/>
            <a:stretch>
              <a:fillRect/>
            </a:stretch>
          </a:blipFill>
        </p:spPr>
        <p:txBody>
          <a:bodyPr wrap="square" lIns="0" tIns="0" rIns="0" bIns="0" rtlCol="0">
            <a:noAutofit/>
          </a:bodyPr>
          <a:lstStyle/>
          <a:p>
            <a:endParaRPr/>
          </a:p>
        </p:txBody>
      </p:sp>
      <p:sp>
        <p:nvSpPr>
          <p:cNvPr id="17" name="object 17"/>
          <p:cNvSpPr/>
          <p:nvPr/>
        </p:nvSpPr>
        <p:spPr>
          <a:xfrm>
            <a:off x="228600" y="6202680"/>
            <a:ext cx="6387083" cy="3246120"/>
          </a:xfrm>
          <a:custGeom>
            <a:avLst/>
            <a:gdLst/>
            <a:ahLst/>
            <a:cxnLst/>
            <a:rect l="l" t="t" r="r" b="b"/>
            <a:pathLst>
              <a:path w="6387083" h="3246120">
                <a:moveTo>
                  <a:pt x="4764024" y="2434590"/>
                </a:moveTo>
                <a:lnTo>
                  <a:pt x="4764024" y="3246120"/>
                </a:lnTo>
                <a:lnTo>
                  <a:pt x="6387083" y="1623060"/>
                </a:lnTo>
                <a:lnTo>
                  <a:pt x="4764024" y="0"/>
                </a:lnTo>
                <a:lnTo>
                  <a:pt x="4764024" y="811530"/>
                </a:lnTo>
                <a:lnTo>
                  <a:pt x="0" y="811530"/>
                </a:lnTo>
                <a:lnTo>
                  <a:pt x="0" y="2434590"/>
                </a:lnTo>
                <a:lnTo>
                  <a:pt x="4764024" y="2434590"/>
                </a:lnTo>
                <a:close/>
              </a:path>
            </a:pathLst>
          </a:custGeom>
          <a:solidFill>
            <a:srgbClr val="C2D6B8"/>
          </a:solidFill>
        </p:spPr>
        <p:txBody>
          <a:bodyPr wrap="square" lIns="0" tIns="0" rIns="0" bIns="0" rtlCol="0">
            <a:noAutofit/>
          </a:bodyPr>
          <a:lstStyle/>
          <a:p>
            <a:endParaRPr/>
          </a:p>
        </p:txBody>
      </p:sp>
      <p:sp>
        <p:nvSpPr>
          <p:cNvPr id="18" name="object 18"/>
          <p:cNvSpPr/>
          <p:nvPr/>
        </p:nvSpPr>
        <p:spPr>
          <a:xfrm>
            <a:off x="5431536" y="6268212"/>
            <a:ext cx="1107947" cy="2752344"/>
          </a:xfrm>
          <a:custGeom>
            <a:avLst/>
            <a:gdLst/>
            <a:ahLst/>
            <a:cxnLst/>
            <a:rect l="l" t="t" r="r" b="b"/>
            <a:pathLst>
              <a:path w="1107947" h="2752343">
                <a:moveTo>
                  <a:pt x="0" y="184658"/>
                </a:moveTo>
                <a:lnTo>
                  <a:pt x="0" y="2567686"/>
                </a:lnTo>
                <a:lnTo>
                  <a:pt x="612" y="2582830"/>
                </a:lnTo>
                <a:lnTo>
                  <a:pt x="9414" y="2626051"/>
                </a:lnTo>
                <a:lnTo>
                  <a:pt x="27666" y="2664954"/>
                </a:lnTo>
                <a:lnTo>
                  <a:pt x="54086" y="2698257"/>
                </a:lnTo>
                <a:lnTo>
                  <a:pt x="87389" y="2724677"/>
                </a:lnTo>
                <a:lnTo>
                  <a:pt x="126292" y="2742929"/>
                </a:lnTo>
                <a:lnTo>
                  <a:pt x="169513" y="2751731"/>
                </a:lnTo>
                <a:lnTo>
                  <a:pt x="184658" y="2752344"/>
                </a:lnTo>
                <a:lnTo>
                  <a:pt x="923289" y="2752344"/>
                </a:lnTo>
                <a:lnTo>
                  <a:pt x="967664" y="2746977"/>
                </a:lnTo>
                <a:lnTo>
                  <a:pt x="1008149" y="2731732"/>
                </a:lnTo>
                <a:lnTo>
                  <a:pt x="1043462" y="2707892"/>
                </a:lnTo>
                <a:lnTo>
                  <a:pt x="1072318" y="2676741"/>
                </a:lnTo>
                <a:lnTo>
                  <a:pt x="1093436" y="2639562"/>
                </a:lnTo>
                <a:lnTo>
                  <a:pt x="1105531" y="2597637"/>
                </a:lnTo>
                <a:lnTo>
                  <a:pt x="1107947" y="2567686"/>
                </a:lnTo>
                <a:lnTo>
                  <a:pt x="1107947" y="184658"/>
                </a:lnTo>
                <a:lnTo>
                  <a:pt x="1102581" y="140283"/>
                </a:lnTo>
                <a:lnTo>
                  <a:pt x="1087336" y="99798"/>
                </a:lnTo>
                <a:lnTo>
                  <a:pt x="1063496" y="64485"/>
                </a:lnTo>
                <a:lnTo>
                  <a:pt x="1032345" y="35629"/>
                </a:lnTo>
                <a:lnTo>
                  <a:pt x="995166" y="14511"/>
                </a:lnTo>
                <a:lnTo>
                  <a:pt x="953241" y="2416"/>
                </a:lnTo>
                <a:lnTo>
                  <a:pt x="923289" y="0"/>
                </a:lnTo>
                <a:lnTo>
                  <a:pt x="184658" y="0"/>
                </a:lnTo>
                <a:lnTo>
                  <a:pt x="140283" y="5366"/>
                </a:lnTo>
                <a:lnTo>
                  <a:pt x="99798" y="20611"/>
                </a:lnTo>
                <a:lnTo>
                  <a:pt x="64485" y="44451"/>
                </a:lnTo>
                <a:lnTo>
                  <a:pt x="35629" y="75602"/>
                </a:lnTo>
                <a:lnTo>
                  <a:pt x="14511" y="112781"/>
                </a:lnTo>
                <a:lnTo>
                  <a:pt x="2416" y="154706"/>
                </a:lnTo>
                <a:lnTo>
                  <a:pt x="0" y="184658"/>
                </a:lnTo>
                <a:close/>
              </a:path>
            </a:pathLst>
          </a:custGeom>
          <a:solidFill>
            <a:srgbClr val="507D31"/>
          </a:solidFill>
        </p:spPr>
        <p:txBody>
          <a:bodyPr wrap="square" lIns="0" tIns="0" rIns="0" bIns="0" rtlCol="0">
            <a:noAutofit/>
          </a:bodyPr>
          <a:lstStyle/>
          <a:p>
            <a:endParaRPr/>
          </a:p>
        </p:txBody>
      </p:sp>
      <p:sp>
        <p:nvSpPr>
          <p:cNvPr id="19" name="object 19"/>
          <p:cNvSpPr/>
          <p:nvPr/>
        </p:nvSpPr>
        <p:spPr>
          <a:xfrm>
            <a:off x="4216908" y="6242304"/>
            <a:ext cx="1107947" cy="2798064"/>
          </a:xfrm>
          <a:custGeom>
            <a:avLst/>
            <a:gdLst/>
            <a:ahLst/>
            <a:cxnLst/>
            <a:rect l="l" t="t" r="r" b="b"/>
            <a:pathLst>
              <a:path w="1107947" h="2798064">
                <a:moveTo>
                  <a:pt x="0" y="184658"/>
                </a:moveTo>
                <a:lnTo>
                  <a:pt x="0" y="2613406"/>
                </a:lnTo>
                <a:lnTo>
                  <a:pt x="612" y="2628550"/>
                </a:lnTo>
                <a:lnTo>
                  <a:pt x="9414" y="2671771"/>
                </a:lnTo>
                <a:lnTo>
                  <a:pt x="27666" y="2710674"/>
                </a:lnTo>
                <a:lnTo>
                  <a:pt x="54086" y="2743977"/>
                </a:lnTo>
                <a:lnTo>
                  <a:pt x="87389" y="2770397"/>
                </a:lnTo>
                <a:lnTo>
                  <a:pt x="126292" y="2788649"/>
                </a:lnTo>
                <a:lnTo>
                  <a:pt x="169513" y="2797451"/>
                </a:lnTo>
                <a:lnTo>
                  <a:pt x="184657" y="2798064"/>
                </a:lnTo>
                <a:lnTo>
                  <a:pt x="923289" y="2798064"/>
                </a:lnTo>
                <a:lnTo>
                  <a:pt x="967664" y="2792697"/>
                </a:lnTo>
                <a:lnTo>
                  <a:pt x="1008149" y="2777452"/>
                </a:lnTo>
                <a:lnTo>
                  <a:pt x="1043462" y="2753612"/>
                </a:lnTo>
                <a:lnTo>
                  <a:pt x="1072318" y="2722461"/>
                </a:lnTo>
                <a:lnTo>
                  <a:pt x="1093436" y="2685282"/>
                </a:lnTo>
                <a:lnTo>
                  <a:pt x="1105531" y="2643357"/>
                </a:lnTo>
                <a:lnTo>
                  <a:pt x="1107947" y="2613406"/>
                </a:lnTo>
                <a:lnTo>
                  <a:pt x="1107947" y="184658"/>
                </a:lnTo>
                <a:lnTo>
                  <a:pt x="1102581" y="140283"/>
                </a:lnTo>
                <a:lnTo>
                  <a:pt x="1087336" y="99798"/>
                </a:lnTo>
                <a:lnTo>
                  <a:pt x="1063496" y="64485"/>
                </a:lnTo>
                <a:lnTo>
                  <a:pt x="1032345" y="35629"/>
                </a:lnTo>
                <a:lnTo>
                  <a:pt x="995166" y="14511"/>
                </a:lnTo>
                <a:lnTo>
                  <a:pt x="953241" y="2416"/>
                </a:lnTo>
                <a:lnTo>
                  <a:pt x="923289" y="0"/>
                </a:lnTo>
                <a:lnTo>
                  <a:pt x="184657" y="0"/>
                </a:lnTo>
                <a:lnTo>
                  <a:pt x="140283" y="5366"/>
                </a:lnTo>
                <a:lnTo>
                  <a:pt x="99798" y="20611"/>
                </a:lnTo>
                <a:lnTo>
                  <a:pt x="64485" y="44451"/>
                </a:lnTo>
                <a:lnTo>
                  <a:pt x="35629" y="75602"/>
                </a:lnTo>
                <a:lnTo>
                  <a:pt x="14511" y="112781"/>
                </a:lnTo>
                <a:lnTo>
                  <a:pt x="2416" y="154706"/>
                </a:lnTo>
                <a:lnTo>
                  <a:pt x="0" y="184658"/>
                </a:lnTo>
                <a:close/>
              </a:path>
            </a:pathLst>
          </a:custGeom>
          <a:solidFill>
            <a:srgbClr val="78B156"/>
          </a:solidFill>
        </p:spPr>
        <p:txBody>
          <a:bodyPr wrap="square" lIns="0" tIns="0" rIns="0" bIns="0" rtlCol="0">
            <a:noAutofit/>
          </a:bodyPr>
          <a:lstStyle/>
          <a:p>
            <a:endParaRPr/>
          </a:p>
        </p:txBody>
      </p:sp>
      <p:sp>
        <p:nvSpPr>
          <p:cNvPr id="20" name="object 20"/>
          <p:cNvSpPr/>
          <p:nvPr/>
        </p:nvSpPr>
        <p:spPr>
          <a:xfrm>
            <a:off x="2950464" y="6202680"/>
            <a:ext cx="1097280" cy="2875788"/>
          </a:xfrm>
          <a:custGeom>
            <a:avLst/>
            <a:gdLst/>
            <a:ahLst/>
            <a:cxnLst/>
            <a:rect l="l" t="t" r="r" b="b"/>
            <a:pathLst>
              <a:path w="1097280" h="2875788">
                <a:moveTo>
                  <a:pt x="0" y="182880"/>
                </a:moveTo>
                <a:lnTo>
                  <a:pt x="0" y="2692908"/>
                </a:lnTo>
                <a:lnTo>
                  <a:pt x="606" y="2707907"/>
                </a:lnTo>
                <a:lnTo>
                  <a:pt x="9326" y="2750712"/>
                </a:lnTo>
                <a:lnTo>
                  <a:pt x="27408" y="2789241"/>
                </a:lnTo>
                <a:lnTo>
                  <a:pt x="53578" y="2822224"/>
                </a:lnTo>
                <a:lnTo>
                  <a:pt x="86562" y="2848388"/>
                </a:lnTo>
                <a:lnTo>
                  <a:pt x="125089" y="2866464"/>
                </a:lnTo>
                <a:lnTo>
                  <a:pt x="167885" y="2875181"/>
                </a:lnTo>
                <a:lnTo>
                  <a:pt x="182880" y="2875788"/>
                </a:lnTo>
                <a:lnTo>
                  <a:pt x="914400" y="2875788"/>
                </a:lnTo>
                <a:lnTo>
                  <a:pt x="958336" y="2870473"/>
                </a:lnTo>
                <a:lnTo>
                  <a:pt x="998427" y="2855375"/>
                </a:lnTo>
                <a:lnTo>
                  <a:pt x="1033401" y="2831765"/>
                </a:lnTo>
                <a:lnTo>
                  <a:pt x="1061984" y="2800915"/>
                </a:lnTo>
                <a:lnTo>
                  <a:pt x="1082903" y="2764093"/>
                </a:lnTo>
                <a:lnTo>
                  <a:pt x="1094885" y="2722572"/>
                </a:lnTo>
                <a:lnTo>
                  <a:pt x="1097280" y="2692908"/>
                </a:lnTo>
                <a:lnTo>
                  <a:pt x="1097280" y="182880"/>
                </a:lnTo>
                <a:lnTo>
                  <a:pt x="1091962" y="138943"/>
                </a:lnTo>
                <a:lnTo>
                  <a:pt x="1076860" y="98852"/>
                </a:lnTo>
                <a:lnTo>
                  <a:pt x="1053245" y="63878"/>
                </a:lnTo>
                <a:lnTo>
                  <a:pt x="1022390" y="35295"/>
                </a:lnTo>
                <a:lnTo>
                  <a:pt x="985569" y="14376"/>
                </a:lnTo>
                <a:lnTo>
                  <a:pt x="944055" y="2394"/>
                </a:lnTo>
                <a:lnTo>
                  <a:pt x="914400" y="0"/>
                </a:lnTo>
                <a:lnTo>
                  <a:pt x="182880" y="0"/>
                </a:lnTo>
                <a:lnTo>
                  <a:pt x="138943" y="5317"/>
                </a:lnTo>
                <a:lnTo>
                  <a:pt x="98852" y="20419"/>
                </a:lnTo>
                <a:lnTo>
                  <a:pt x="63878" y="44034"/>
                </a:lnTo>
                <a:lnTo>
                  <a:pt x="35295" y="74889"/>
                </a:lnTo>
                <a:lnTo>
                  <a:pt x="14376" y="111710"/>
                </a:lnTo>
                <a:lnTo>
                  <a:pt x="2394" y="153224"/>
                </a:lnTo>
                <a:lnTo>
                  <a:pt x="0" y="182880"/>
                </a:lnTo>
                <a:close/>
              </a:path>
            </a:pathLst>
          </a:custGeom>
          <a:solidFill>
            <a:srgbClr val="A9C89A"/>
          </a:solidFill>
        </p:spPr>
        <p:txBody>
          <a:bodyPr wrap="square" lIns="0" tIns="0" rIns="0" bIns="0" rtlCol="0">
            <a:noAutofit/>
          </a:bodyPr>
          <a:lstStyle/>
          <a:p>
            <a:endParaRPr/>
          </a:p>
        </p:txBody>
      </p:sp>
      <p:sp>
        <p:nvSpPr>
          <p:cNvPr id="21" name="object 21"/>
          <p:cNvSpPr/>
          <p:nvPr/>
        </p:nvSpPr>
        <p:spPr>
          <a:xfrm>
            <a:off x="1668780" y="6202680"/>
            <a:ext cx="1107947" cy="2852928"/>
          </a:xfrm>
          <a:custGeom>
            <a:avLst/>
            <a:gdLst/>
            <a:ahLst/>
            <a:cxnLst/>
            <a:rect l="l" t="t" r="r" b="b"/>
            <a:pathLst>
              <a:path w="1107947" h="2852928">
                <a:moveTo>
                  <a:pt x="0" y="184658"/>
                </a:moveTo>
                <a:lnTo>
                  <a:pt x="0" y="2668270"/>
                </a:lnTo>
                <a:lnTo>
                  <a:pt x="612" y="2683414"/>
                </a:lnTo>
                <a:lnTo>
                  <a:pt x="9414" y="2726635"/>
                </a:lnTo>
                <a:lnTo>
                  <a:pt x="27666" y="2765538"/>
                </a:lnTo>
                <a:lnTo>
                  <a:pt x="54086" y="2798841"/>
                </a:lnTo>
                <a:lnTo>
                  <a:pt x="87389" y="2825261"/>
                </a:lnTo>
                <a:lnTo>
                  <a:pt x="126292" y="2843513"/>
                </a:lnTo>
                <a:lnTo>
                  <a:pt x="169513" y="2852315"/>
                </a:lnTo>
                <a:lnTo>
                  <a:pt x="184657" y="2852928"/>
                </a:lnTo>
                <a:lnTo>
                  <a:pt x="923289" y="2852928"/>
                </a:lnTo>
                <a:lnTo>
                  <a:pt x="967664" y="2847561"/>
                </a:lnTo>
                <a:lnTo>
                  <a:pt x="1008149" y="2832316"/>
                </a:lnTo>
                <a:lnTo>
                  <a:pt x="1043462" y="2808476"/>
                </a:lnTo>
                <a:lnTo>
                  <a:pt x="1072318" y="2777325"/>
                </a:lnTo>
                <a:lnTo>
                  <a:pt x="1093436" y="2740146"/>
                </a:lnTo>
                <a:lnTo>
                  <a:pt x="1105531" y="2698221"/>
                </a:lnTo>
                <a:lnTo>
                  <a:pt x="1107947" y="2668270"/>
                </a:lnTo>
                <a:lnTo>
                  <a:pt x="1107947" y="184658"/>
                </a:lnTo>
                <a:lnTo>
                  <a:pt x="1102581" y="140283"/>
                </a:lnTo>
                <a:lnTo>
                  <a:pt x="1087336" y="99798"/>
                </a:lnTo>
                <a:lnTo>
                  <a:pt x="1063496" y="64485"/>
                </a:lnTo>
                <a:lnTo>
                  <a:pt x="1032345" y="35629"/>
                </a:lnTo>
                <a:lnTo>
                  <a:pt x="995166" y="14511"/>
                </a:lnTo>
                <a:lnTo>
                  <a:pt x="953241" y="2416"/>
                </a:lnTo>
                <a:lnTo>
                  <a:pt x="923289" y="0"/>
                </a:lnTo>
                <a:lnTo>
                  <a:pt x="184657" y="0"/>
                </a:lnTo>
                <a:lnTo>
                  <a:pt x="140283" y="5366"/>
                </a:lnTo>
                <a:lnTo>
                  <a:pt x="99798" y="20611"/>
                </a:lnTo>
                <a:lnTo>
                  <a:pt x="64485" y="44451"/>
                </a:lnTo>
                <a:lnTo>
                  <a:pt x="35629" y="75602"/>
                </a:lnTo>
                <a:lnTo>
                  <a:pt x="14511" y="112781"/>
                </a:lnTo>
                <a:lnTo>
                  <a:pt x="2416" y="154706"/>
                </a:lnTo>
                <a:lnTo>
                  <a:pt x="0" y="184658"/>
                </a:lnTo>
                <a:close/>
              </a:path>
            </a:pathLst>
          </a:custGeom>
          <a:solidFill>
            <a:srgbClr val="A9C89A"/>
          </a:solidFill>
        </p:spPr>
        <p:txBody>
          <a:bodyPr wrap="square" lIns="0" tIns="0" rIns="0" bIns="0" rtlCol="0">
            <a:noAutofit/>
          </a:bodyPr>
          <a:lstStyle/>
          <a:p>
            <a:endParaRPr/>
          </a:p>
        </p:txBody>
      </p:sp>
      <p:sp>
        <p:nvSpPr>
          <p:cNvPr id="22" name="object 22"/>
          <p:cNvSpPr/>
          <p:nvPr/>
        </p:nvSpPr>
        <p:spPr>
          <a:xfrm>
            <a:off x="431292" y="6202680"/>
            <a:ext cx="1107948" cy="2830068"/>
          </a:xfrm>
          <a:custGeom>
            <a:avLst/>
            <a:gdLst/>
            <a:ahLst/>
            <a:cxnLst/>
            <a:rect l="l" t="t" r="r" b="b"/>
            <a:pathLst>
              <a:path w="1107948" h="2830068">
                <a:moveTo>
                  <a:pt x="0" y="184658"/>
                </a:moveTo>
                <a:lnTo>
                  <a:pt x="0" y="2645410"/>
                </a:lnTo>
                <a:lnTo>
                  <a:pt x="612" y="2660554"/>
                </a:lnTo>
                <a:lnTo>
                  <a:pt x="9414" y="2703775"/>
                </a:lnTo>
                <a:lnTo>
                  <a:pt x="27666" y="2742678"/>
                </a:lnTo>
                <a:lnTo>
                  <a:pt x="54086" y="2775981"/>
                </a:lnTo>
                <a:lnTo>
                  <a:pt x="87389" y="2802401"/>
                </a:lnTo>
                <a:lnTo>
                  <a:pt x="126292" y="2820653"/>
                </a:lnTo>
                <a:lnTo>
                  <a:pt x="169513" y="2829455"/>
                </a:lnTo>
                <a:lnTo>
                  <a:pt x="184658" y="2830068"/>
                </a:lnTo>
                <a:lnTo>
                  <a:pt x="923289" y="2830068"/>
                </a:lnTo>
                <a:lnTo>
                  <a:pt x="967664" y="2824701"/>
                </a:lnTo>
                <a:lnTo>
                  <a:pt x="1008149" y="2809456"/>
                </a:lnTo>
                <a:lnTo>
                  <a:pt x="1043462" y="2785616"/>
                </a:lnTo>
                <a:lnTo>
                  <a:pt x="1072318" y="2754465"/>
                </a:lnTo>
                <a:lnTo>
                  <a:pt x="1093436" y="2717286"/>
                </a:lnTo>
                <a:lnTo>
                  <a:pt x="1105531" y="2675361"/>
                </a:lnTo>
                <a:lnTo>
                  <a:pt x="1107948" y="2645410"/>
                </a:lnTo>
                <a:lnTo>
                  <a:pt x="1107948" y="184658"/>
                </a:lnTo>
                <a:lnTo>
                  <a:pt x="1102581" y="140283"/>
                </a:lnTo>
                <a:lnTo>
                  <a:pt x="1087336" y="99798"/>
                </a:lnTo>
                <a:lnTo>
                  <a:pt x="1063496" y="64485"/>
                </a:lnTo>
                <a:lnTo>
                  <a:pt x="1032345" y="35629"/>
                </a:lnTo>
                <a:lnTo>
                  <a:pt x="995166" y="14511"/>
                </a:lnTo>
                <a:lnTo>
                  <a:pt x="953241" y="2416"/>
                </a:lnTo>
                <a:lnTo>
                  <a:pt x="923289" y="0"/>
                </a:lnTo>
                <a:lnTo>
                  <a:pt x="184658" y="0"/>
                </a:lnTo>
                <a:lnTo>
                  <a:pt x="140283" y="5366"/>
                </a:lnTo>
                <a:lnTo>
                  <a:pt x="99798" y="20611"/>
                </a:lnTo>
                <a:lnTo>
                  <a:pt x="64485" y="44451"/>
                </a:lnTo>
                <a:lnTo>
                  <a:pt x="35629" y="75602"/>
                </a:lnTo>
                <a:lnTo>
                  <a:pt x="14511" y="112781"/>
                </a:lnTo>
                <a:lnTo>
                  <a:pt x="2416" y="154706"/>
                </a:lnTo>
                <a:lnTo>
                  <a:pt x="0" y="184658"/>
                </a:lnTo>
                <a:close/>
              </a:path>
            </a:pathLst>
          </a:custGeom>
          <a:solidFill>
            <a:srgbClr val="78B156"/>
          </a:solidFill>
        </p:spPr>
        <p:txBody>
          <a:bodyPr wrap="square" lIns="0" tIns="0" rIns="0" bIns="0" rtlCol="0">
            <a:noAutofit/>
          </a:bodyPr>
          <a:lstStyle/>
          <a:p>
            <a:endParaRPr/>
          </a:p>
        </p:txBody>
      </p:sp>
      <p:sp>
        <p:nvSpPr>
          <p:cNvPr id="16" name="object 16"/>
          <p:cNvSpPr txBox="1"/>
          <p:nvPr/>
        </p:nvSpPr>
        <p:spPr>
          <a:xfrm>
            <a:off x="550265" y="1392919"/>
            <a:ext cx="5512790" cy="609092"/>
          </a:xfrm>
          <a:prstGeom prst="rect">
            <a:avLst/>
          </a:prstGeom>
        </p:spPr>
        <p:txBody>
          <a:bodyPr wrap="square" lIns="0" tIns="0" rIns="0" bIns="0" rtlCol="0">
            <a:noAutofit/>
          </a:bodyPr>
          <a:lstStyle/>
          <a:p>
            <a:pPr marL="12700" marR="25831" algn="just">
              <a:lnSpc>
                <a:spcPts val="1540"/>
              </a:lnSpc>
              <a:spcBef>
                <a:spcPts val="77"/>
              </a:spcBef>
            </a:pPr>
            <a:r>
              <a:rPr sz="2025" spc="0" baseline="1856" dirty="0" smtClean="0">
                <a:latin typeface="Segoe UI Light"/>
                <a:cs typeface="Segoe UI Light"/>
              </a:rPr>
              <a:t>The A</a:t>
            </a:r>
            <a:r>
              <a:rPr sz="2025" spc="-4" baseline="1856" dirty="0" smtClean="0">
                <a:latin typeface="Segoe UI Light"/>
                <a:cs typeface="Segoe UI Light"/>
              </a:rPr>
              <a:t>c</a:t>
            </a:r>
            <a:r>
              <a:rPr sz="2025" spc="0" baseline="1856" dirty="0" smtClean="0">
                <a:latin typeface="Segoe UI Light"/>
                <a:cs typeface="Segoe UI Light"/>
              </a:rPr>
              <a:t>ademic</a:t>
            </a:r>
            <a:r>
              <a:rPr sz="2025" spc="-14" baseline="1856" dirty="0" smtClean="0">
                <a:latin typeface="Segoe UI Light"/>
                <a:cs typeface="Segoe UI Light"/>
              </a:rPr>
              <a:t> </a:t>
            </a:r>
            <a:r>
              <a:rPr sz="2025" spc="0" baseline="1856" dirty="0" smtClean="0">
                <a:latin typeface="Segoe UI Light"/>
                <a:cs typeface="Segoe UI Light"/>
              </a:rPr>
              <a:t>Le</a:t>
            </a:r>
            <a:r>
              <a:rPr sz="2025" spc="4" baseline="1856" dirty="0" smtClean="0">
                <a:latin typeface="Segoe UI Light"/>
                <a:cs typeface="Segoe UI Light"/>
              </a:rPr>
              <a:t>a</a:t>
            </a:r>
            <a:r>
              <a:rPr sz="2025" spc="0" baseline="1856" dirty="0" smtClean="0">
                <a:latin typeface="Segoe UI Light"/>
                <a:cs typeface="Segoe UI Light"/>
              </a:rPr>
              <a:t>d</a:t>
            </a:r>
            <a:r>
              <a:rPr sz="2025" spc="-4" baseline="1856" dirty="0" smtClean="0">
                <a:latin typeface="Segoe UI Light"/>
                <a:cs typeface="Segoe UI Light"/>
              </a:rPr>
              <a:t>e</a:t>
            </a:r>
            <a:r>
              <a:rPr sz="2025" spc="4" baseline="1856" dirty="0" smtClean="0">
                <a:latin typeface="Segoe UI Light"/>
                <a:cs typeface="Segoe UI Light"/>
              </a:rPr>
              <a:t>r</a:t>
            </a:r>
            <a:r>
              <a:rPr sz="2025" spc="0" baseline="1856" dirty="0" smtClean="0">
                <a:latin typeface="Segoe UI Light"/>
                <a:cs typeface="Segoe UI Light"/>
              </a:rPr>
              <a:t>sh</a:t>
            </a:r>
            <a:r>
              <a:rPr sz="2025" spc="-4" baseline="1856" dirty="0" smtClean="0">
                <a:latin typeface="Segoe UI Light"/>
                <a:cs typeface="Segoe UI Light"/>
              </a:rPr>
              <a:t>i</a:t>
            </a:r>
            <a:r>
              <a:rPr sz="2025" spc="0" baseline="1856" dirty="0" smtClean="0">
                <a:latin typeface="Segoe UI Light"/>
                <a:cs typeface="Segoe UI Light"/>
              </a:rPr>
              <a:t>p</a:t>
            </a:r>
            <a:r>
              <a:rPr sz="2025" spc="-9" baseline="1856" dirty="0" smtClean="0">
                <a:latin typeface="Segoe UI Light"/>
                <a:cs typeface="Segoe UI Light"/>
              </a:rPr>
              <a:t> </a:t>
            </a:r>
            <a:r>
              <a:rPr sz="2025" spc="4" baseline="1856" dirty="0" smtClean="0">
                <a:latin typeface="Segoe UI Light"/>
                <a:cs typeface="Segoe UI Light"/>
              </a:rPr>
              <a:t>t</a:t>
            </a:r>
            <a:r>
              <a:rPr sz="2025" spc="0" baseline="1856" dirty="0" smtClean="0">
                <a:latin typeface="Segoe UI Light"/>
                <a:cs typeface="Segoe UI Light"/>
              </a:rPr>
              <a:t>eam</a:t>
            </a:r>
            <a:r>
              <a:rPr sz="2025" spc="-4" baseline="1856" dirty="0" smtClean="0">
                <a:latin typeface="Segoe UI Light"/>
                <a:cs typeface="Segoe UI Light"/>
              </a:rPr>
              <a:t> </a:t>
            </a:r>
            <a:r>
              <a:rPr sz="2025" spc="0" baseline="1856" dirty="0" smtClean="0">
                <a:latin typeface="Segoe UI Light"/>
                <a:cs typeface="Segoe UI Light"/>
              </a:rPr>
              <a:t>c</a:t>
            </a:r>
            <a:r>
              <a:rPr sz="2025" spc="-4" baseline="1856" dirty="0" smtClean="0">
                <a:latin typeface="Segoe UI Light"/>
                <a:cs typeface="Segoe UI Light"/>
              </a:rPr>
              <a:t>on</a:t>
            </a:r>
            <a:r>
              <a:rPr sz="2025" spc="0" baseline="1856" dirty="0" smtClean="0">
                <a:latin typeface="Segoe UI Light"/>
                <a:cs typeface="Segoe UI Light"/>
              </a:rPr>
              <a:t>sis</a:t>
            </a:r>
            <a:r>
              <a:rPr sz="2025" spc="4" baseline="1856" dirty="0" smtClean="0">
                <a:latin typeface="Segoe UI Light"/>
                <a:cs typeface="Segoe UI Light"/>
              </a:rPr>
              <a:t>t</a:t>
            </a:r>
            <a:r>
              <a:rPr sz="2025" spc="0" baseline="1856" dirty="0" smtClean="0">
                <a:latin typeface="Segoe UI Light"/>
                <a:cs typeface="Segoe UI Light"/>
              </a:rPr>
              <a:t>s</a:t>
            </a:r>
            <a:r>
              <a:rPr sz="2025" spc="-4" baseline="1856" dirty="0" smtClean="0">
                <a:latin typeface="Segoe UI Light"/>
                <a:cs typeface="Segoe UI Light"/>
              </a:rPr>
              <a:t> </a:t>
            </a:r>
            <a:r>
              <a:rPr sz="2025" spc="-39" baseline="1856" dirty="0" smtClean="0">
                <a:latin typeface="Segoe UI Light"/>
                <a:cs typeface="Segoe UI Light"/>
              </a:rPr>
              <a:t>o</a:t>
            </a:r>
            <a:r>
              <a:rPr sz="2025" spc="0" baseline="1856" dirty="0" smtClean="0">
                <a:latin typeface="Segoe UI Light"/>
                <a:cs typeface="Segoe UI Light"/>
              </a:rPr>
              <a:t>f</a:t>
            </a:r>
            <a:r>
              <a:rPr sz="2025" spc="14" baseline="1856" dirty="0" smtClean="0">
                <a:latin typeface="Segoe UI Light"/>
                <a:cs typeface="Segoe UI Light"/>
              </a:rPr>
              <a:t> </a:t>
            </a:r>
            <a:r>
              <a:rPr sz="2025" spc="0" baseline="1856" dirty="0" smtClean="0">
                <a:latin typeface="Segoe UI Light"/>
                <a:cs typeface="Segoe UI Light"/>
              </a:rPr>
              <a:t>The </a:t>
            </a:r>
            <a:r>
              <a:rPr sz="2025" spc="-9" baseline="1856" dirty="0" smtClean="0">
                <a:latin typeface="Segoe UI Light"/>
                <a:cs typeface="Segoe UI Light"/>
              </a:rPr>
              <a:t>B</a:t>
            </a:r>
            <a:r>
              <a:rPr sz="2025" spc="-25" baseline="1856" dirty="0" smtClean="0">
                <a:latin typeface="Segoe UI Light"/>
                <a:cs typeface="Segoe UI Light"/>
              </a:rPr>
              <a:t>r</a:t>
            </a:r>
            <a:r>
              <a:rPr sz="2025" spc="-4" baseline="1856" dirty="0" smtClean="0">
                <a:latin typeface="Segoe UI Light"/>
                <a:cs typeface="Segoe UI Light"/>
              </a:rPr>
              <a:t>o</a:t>
            </a:r>
            <a:r>
              <a:rPr sz="2025" spc="4" baseline="1856" dirty="0" smtClean="0">
                <a:latin typeface="Segoe UI Light"/>
                <a:cs typeface="Segoe UI Light"/>
              </a:rPr>
              <a:t>t</a:t>
            </a:r>
            <a:r>
              <a:rPr sz="2025" spc="-4" baseline="1856" dirty="0" smtClean="0">
                <a:latin typeface="Segoe UI Light"/>
                <a:cs typeface="Segoe UI Light"/>
              </a:rPr>
              <a:t>h</a:t>
            </a:r>
            <a:r>
              <a:rPr sz="2025" spc="0" baseline="1856" dirty="0" smtClean="0">
                <a:latin typeface="Segoe UI Light"/>
                <a:cs typeface="Segoe UI Light"/>
              </a:rPr>
              <a:t>er</a:t>
            </a:r>
            <a:r>
              <a:rPr sz="2025" spc="34" baseline="1856" dirty="0" smtClean="0">
                <a:latin typeface="Segoe UI Light"/>
                <a:cs typeface="Segoe UI Light"/>
              </a:rPr>
              <a:t> </a:t>
            </a:r>
            <a:r>
              <a:rPr sz="2025" spc="-4" baseline="1856" dirty="0" smtClean="0">
                <a:latin typeface="Segoe UI Light"/>
                <a:cs typeface="Segoe UI Light"/>
              </a:rPr>
              <a:t>P</a:t>
            </a:r>
            <a:r>
              <a:rPr sz="2025" spc="-25" baseline="1856" dirty="0" smtClean="0">
                <a:latin typeface="Segoe UI Light"/>
                <a:cs typeface="Segoe UI Light"/>
              </a:rPr>
              <a:t>r</a:t>
            </a:r>
            <a:r>
              <a:rPr sz="2025" spc="0" baseline="1856" dirty="0" smtClean="0">
                <a:latin typeface="Segoe UI Light"/>
                <a:cs typeface="Segoe UI Light"/>
              </a:rPr>
              <a:t>esi</a:t>
            </a:r>
            <a:r>
              <a:rPr sz="2025" spc="-4" baseline="1856" dirty="0" smtClean="0">
                <a:latin typeface="Segoe UI Light"/>
                <a:cs typeface="Segoe UI Light"/>
              </a:rPr>
              <a:t>d</a:t>
            </a:r>
            <a:r>
              <a:rPr sz="2025" spc="0" baseline="1856" dirty="0" smtClean="0">
                <a:latin typeface="Segoe UI Light"/>
                <a:cs typeface="Segoe UI Light"/>
              </a:rPr>
              <a:t>e</a:t>
            </a:r>
            <a:r>
              <a:rPr sz="2025" spc="-4" baseline="1856" dirty="0" smtClean="0">
                <a:latin typeface="Segoe UI Light"/>
                <a:cs typeface="Segoe UI Light"/>
              </a:rPr>
              <a:t>n</a:t>
            </a:r>
            <a:r>
              <a:rPr sz="2025" spc="4" baseline="1856" dirty="0" smtClean="0">
                <a:latin typeface="Segoe UI Light"/>
                <a:cs typeface="Segoe UI Light"/>
              </a:rPr>
              <a:t>t</a:t>
            </a:r>
            <a:r>
              <a:rPr sz="2025" spc="0" baseline="1856" dirty="0" smtClean="0">
                <a:latin typeface="Segoe UI Light"/>
                <a:cs typeface="Segoe UI Light"/>
              </a:rPr>
              <a:t>, </a:t>
            </a:r>
            <a:r>
              <a:rPr sz="2025" spc="-4" baseline="1856" dirty="0" smtClean="0">
                <a:latin typeface="Segoe UI Light"/>
                <a:cs typeface="Segoe UI Light"/>
              </a:rPr>
              <a:t>B</a:t>
            </a:r>
            <a:r>
              <a:rPr sz="2025" spc="-25" baseline="1856" dirty="0" smtClean="0">
                <a:latin typeface="Segoe UI Light"/>
                <a:cs typeface="Segoe UI Light"/>
              </a:rPr>
              <a:t>r</a:t>
            </a:r>
            <a:r>
              <a:rPr sz="2025" spc="-4" baseline="1856" dirty="0" smtClean="0">
                <a:latin typeface="Segoe UI Light"/>
                <a:cs typeface="Segoe UI Light"/>
              </a:rPr>
              <a:t>o</a:t>
            </a:r>
            <a:r>
              <a:rPr sz="2025" spc="4" baseline="1856" dirty="0" smtClean="0">
                <a:latin typeface="Segoe UI Light"/>
                <a:cs typeface="Segoe UI Light"/>
              </a:rPr>
              <a:t>t</a:t>
            </a:r>
            <a:r>
              <a:rPr sz="2025" spc="-4" baseline="1856" dirty="0" smtClean="0">
                <a:latin typeface="Segoe UI Light"/>
                <a:cs typeface="Segoe UI Light"/>
              </a:rPr>
              <a:t>h</a:t>
            </a:r>
            <a:r>
              <a:rPr sz="2025" spc="0" baseline="1856" dirty="0" smtClean="0">
                <a:latin typeface="Segoe UI Light"/>
                <a:cs typeface="Segoe UI Light"/>
              </a:rPr>
              <a:t>er</a:t>
            </a:r>
            <a:endParaRPr sz="1350" dirty="0">
              <a:latin typeface="Segoe UI Light"/>
              <a:cs typeface="Segoe UI Light"/>
            </a:endParaRPr>
          </a:p>
          <a:p>
            <a:pPr marL="12700" algn="just">
              <a:lnSpc>
                <a:spcPts val="1620"/>
              </a:lnSpc>
              <a:spcBef>
                <a:spcPts val="4"/>
              </a:spcBef>
            </a:pPr>
            <a:r>
              <a:rPr sz="1350" spc="0" dirty="0" smtClean="0">
                <a:latin typeface="Segoe UI Light"/>
                <a:cs typeface="Segoe UI Light"/>
              </a:rPr>
              <a:t>Th</a:t>
            </a:r>
            <a:r>
              <a:rPr sz="1350" spc="-4" dirty="0" smtClean="0">
                <a:latin typeface="Segoe UI Light"/>
                <a:cs typeface="Segoe UI Light"/>
              </a:rPr>
              <a:t>o</a:t>
            </a:r>
            <a:r>
              <a:rPr sz="1350" spc="0" dirty="0" smtClean="0">
                <a:latin typeface="Segoe UI Light"/>
                <a:cs typeface="Segoe UI Light"/>
              </a:rPr>
              <a:t>mas</a:t>
            </a:r>
            <a:r>
              <a:rPr sz="1350" spc="-4" dirty="0" smtClean="0">
                <a:latin typeface="Segoe UI Light"/>
                <a:cs typeface="Segoe UI Light"/>
              </a:rPr>
              <a:t> </a:t>
            </a:r>
            <a:r>
              <a:rPr sz="1350" spc="0" dirty="0" smtClean="0">
                <a:latin typeface="Segoe UI Light"/>
                <a:cs typeface="Segoe UI Light"/>
              </a:rPr>
              <a:t>L</a:t>
            </a:r>
            <a:r>
              <a:rPr sz="1350" spc="4" dirty="0" smtClean="0">
                <a:latin typeface="Segoe UI Light"/>
                <a:cs typeface="Segoe UI Light"/>
              </a:rPr>
              <a:t>a</a:t>
            </a:r>
            <a:r>
              <a:rPr sz="1350" spc="0" dirty="0" smtClean="0">
                <a:latin typeface="Segoe UI Light"/>
                <a:cs typeface="Segoe UI Light"/>
              </a:rPr>
              <a:t>v</a:t>
            </a:r>
            <a:r>
              <a:rPr sz="1350" spc="-4" dirty="0" smtClean="0">
                <a:latin typeface="Segoe UI Light"/>
                <a:cs typeface="Segoe UI Light"/>
              </a:rPr>
              <a:t>in</a:t>
            </a:r>
            <a:r>
              <a:rPr sz="1350" spc="0" dirty="0" smtClean="0">
                <a:latin typeface="Segoe UI Light"/>
                <a:cs typeface="Segoe UI Light"/>
              </a:rPr>
              <a:t>,</a:t>
            </a:r>
            <a:r>
              <a:rPr sz="1350" spc="-9" dirty="0" smtClean="0">
                <a:latin typeface="Segoe UI Light"/>
                <a:cs typeface="Segoe UI Light"/>
              </a:rPr>
              <a:t> </a:t>
            </a:r>
            <a:r>
              <a:rPr sz="1350" spc="0" dirty="0" smtClean="0">
                <a:latin typeface="Segoe UI Light"/>
                <a:cs typeface="Segoe UI Light"/>
              </a:rPr>
              <a:t>The Eleme</a:t>
            </a:r>
            <a:r>
              <a:rPr sz="1350" spc="-4" dirty="0" smtClean="0">
                <a:latin typeface="Segoe UI Light"/>
                <a:cs typeface="Segoe UI Light"/>
              </a:rPr>
              <a:t>n</a:t>
            </a:r>
            <a:r>
              <a:rPr sz="1350" spc="4" dirty="0" smtClean="0">
                <a:latin typeface="Segoe UI Light"/>
                <a:cs typeface="Segoe UI Light"/>
              </a:rPr>
              <a:t>t</a:t>
            </a:r>
            <a:r>
              <a:rPr sz="1350" spc="0" dirty="0" smtClean="0">
                <a:latin typeface="Segoe UI Light"/>
                <a:cs typeface="Segoe UI Light"/>
              </a:rPr>
              <a:t>a</a:t>
            </a:r>
            <a:r>
              <a:rPr sz="1350" spc="79" dirty="0" smtClean="0">
                <a:latin typeface="Segoe UI Light"/>
                <a:cs typeface="Segoe UI Light"/>
              </a:rPr>
              <a:t>r</a:t>
            </a:r>
            <a:r>
              <a:rPr sz="1350" spc="0" dirty="0" smtClean="0">
                <a:latin typeface="Segoe UI Light"/>
                <a:cs typeface="Segoe UI Light"/>
              </a:rPr>
              <a:t>y</a:t>
            </a:r>
            <a:r>
              <a:rPr sz="1350" spc="-9" dirty="0" smtClean="0">
                <a:latin typeface="Segoe UI Light"/>
                <a:cs typeface="Segoe UI Light"/>
              </a:rPr>
              <a:t> </a:t>
            </a:r>
            <a:r>
              <a:rPr sz="1350" spc="0" dirty="0" smtClean="0">
                <a:latin typeface="Segoe UI Light"/>
                <a:cs typeface="Segoe UI Light"/>
              </a:rPr>
              <a:t>Sc</a:t>
            </a:r>
            <a:r>
              <a:rPr sz="1350" spc="-9" dirty="0" smtClean="0">
                <a:latin typeface="Segoe UI Light"/>
                <a:cs typeface="Segoe UI Light"/>
              </a:rPr>
              <a:t>h</a:t>
            </a:r>
            <a:r>
              <a:rPr sz="1350" spc="-4" dirty="0" smtClean="0">
                <a:latin typeface="Segoe UI Light"/>
                <a:cs typeface="Segoe UI Light"/>
              </a:rPr>
              <a:t>oo</a:t>
            </a:r>
            <a:r>
              <a:rPr sz="1350" spc="0" dirty="0" smtClean="0">
                <a:latin typeface="Segoe UI Light"/>
                <a:cs typeface="Segoe UI Light"/>
              </a:rPr>
              <a:t>l</a:t>
            </a:r>
            <a:r>
              <a:rPr sz="1350" spc="24" dirty="0" smtClean="0">
                <a:latin typeface="Segoe UI Light"/>
                <a:cs typeface="Segoe UI Light"/>
              </a:rPr>
              <a:t> </a:t>
            </a:r>
            <a:r>
              <a:rPr sz="1350" spc="-4" dirty="0" smtClean="0">
                <a:latin typeface="Segoe UI Light"/>
                <a:cs typeface="Segoe UI Light"/>
              </a:rPr>
              <a:t>P</a:t>
            </a:r>
            <a:r>
              <a:rPr sz="1350" spc="0" dirty="0" smtClean="0">
                <a:latin typeface="Segoe UI Light"/>
                <a:cs typeface="Segoe UI Light"/>
              </a:rPr>
              <a:t>r</a:t>
            </a:r>
            <a:r>
              <a:rPr sz="1350" spc="-4" dirty="0" smtClean="0">
                <a:latin typeface="Segoe UI Light"/>
                <a:cs typeface="Segoe UI Light"/>
              </a:rPr>
              <a:t>in</a:t>
            </a:r>
            <a:r>
              <a:rPr sz="1350" spc="0" dirty="0" smtClean="0">
                <a:latin typeface="Segoe UI Light"/>
                <a:cs typeface="Segoe UI Light"/>
              </a:rPr>
              <a:t>ci</a:t>
            </a:r>
            <a:r>
              <a:rPr sz="1350" spc="-4" dirty="0" smtClean="0">
                <a:latin typeface="Segoe UI Light"/>
                <a:cs typeface="Segoe UI Light"/>
              </a:rPr>
              <a:t>p</a:t>
            </a:r>
            <a:r>
              <a:rPr sz="1350" spc="0" dirty="0" smtClean="0">
                <a:latin typeface="Segoe UI Light"/>
                <a:cs typeface="Segoe UI Light"/>
              </a:rPr>
              <a:t>al, </a:t>
            </a:r>
            <a:r>
              <a:rPr sz="1350" spc="4" dirty="0" smtClean="0">
                <a:latin typeface="Segoe UI Light"/>
                <a:cs typeface="Segoe UI Light"/>
              </a:rPr>
              <a:t>E</a:t>
            </a:r>
            <a:r>
              <a:rPr sz="1350" spc="0" dirty="0" smtClean="0">
                <a:latin typeface="Segoe UI Light"/>
                <a:cs typeface="Segoe UI Light"/>
              </a:rPr>
              <a:t>il</a:t>
            </a:r>
            <a:r>
              <a:rPr sz="1350" spc="-4" dirty="0" smtClean="0">
                <a:latin typeface="Segoe UI Light"/>
                <a:cs typeface="Segoe UI Light"/>
              </a:rPr>
              <a:t>e</a:t>
            </a:r>
            <a:r>
              <a:rPr sz="1350" spc="0" dirty="0" smtClean="0">
                <a:latin typeface="Segoe UI Light"/>
                <a:cs typeface="Segoe UI Light"/>
              </a:rPr>
              <a:t>en</a:t>
            </a:r>
            <a:r>
              <a:rPr sz="1350" spc="4" dirty="0" smtClean="0">
                <a:latin typeface="Segoe UI Light"/>
                <a:cs typeface="Segoe UI Light"/>
              </a:rPr>
              <a:t> </a:t>
            </a:r>
            <a:r>
              <a:rPr sz="1350" spc="0" dirty="0" smtClean="0">
                <a:latin typeface="Segoe UI Light"/>
                <a:cs typeface="Segoe UI Light"/>
              </a:rPr>
              <a:t>Q</a:t>
            </a:r>
            <a:r>
              <a:rPr sz="1350" spc="-9" dirty="0" smtClean="0">
                <a:latin typeface="Segoe UI Light"/>
                <a:cs typeface="Segoe UI Light"/>
              </a:rPr>
              <a:t>u</a:t>
            </a:r>
            <a:r>
              <a:rPr sz="1350" spc="0" dirty="0" smtClean="0">
                <a:latin typeface="Segoe UI Light"/>
                <a:cs typeface="Segoe UI Light"/>
              </a:rPr>
              <a:t>i</a:t>
            </a:r>
            <a:r>
              <a:rPr sz="1350" spc="-4" dirty="0" smtClean="0">
                <a:latin typeface="Segoe UI Light"/>
                <a:cs typeface="Segoe UI Light"/>
              </a:rPr>
              <a:t>g</a:t>
            </a:r>
            <a:r>
              <a:rPr sz="1350" spc="0" dirty="0" smtClean="0">
                <a:latin typeface="Segoe UI Light"/>
                <a:cs typeface="Segoe UI Light"/>
              </a:rPr>
              <a:t>ley</a:t>
            </a:r>
            <a:r>
              <a:rPr sz="1350" spc="-14" dirty="0" smtClean="0">
                <a:latin typeface="Segoe UI Light"/>
                <a:cs typeface="Segoe UI Light"/>
              </a:rPr>
              <a:t> </a:t>
            </a:r>
            <a:r>
              <a:rPr sz="1350" spc="0" dirty="0" smtClean="0">
                <a:latin typeface="Segoe UI Light"/>
                <a:cs typeface="Segoe UI Light"/>
              </a:rPr>
              <a:t>and</a:t>
            </a:r>
            <a:r>
              <a:rPr sz="1350" spc="-4" dirty="0" smtClean="0">
                <a:latin typeface="Segoe UI Light"/>
                <a:cs typeface="Segoe UI Light"/>
              </a:rPr>
              <a:t> </a:t>
            </a:r>
            <a:r>
              <a:rPr sz="1350" spc="4" dirty="0" smtClean="0">
                <a:latin typeface="Segoe UI Light"/>
                <a:cs typeface="Segoe UI Light"/>
              </a:rPr>
              <a:t>t</a:t>
            </a:r>
            <a:r>
              <a:rPr sz="1350" spc="-4" dirty="0" smtClean="0">
                <a:latin typeface="Segoe UI Light"/>
                <a:cs typeface="Segoe UI Light"/>
              </a:rPr>
              <a:t>h</a:t>
            </a:r>
            <a:r>
              <a:rPr sz="1350" spc="0" dirty="0" smtClean="0">
                <a:latin typeface="Segoe UI Light"/>
                <a:cs typeface="Segoe UI Light"/>
              </a:rPr>
              <a:t>e </a:t>
            </a:r>
            <a:r>
              <a:rPr sz="1350" spc="-4" dirty="0" smtClean="0">
                <a:latin typeface="Segoe UI Light"/>
                <a:cs typeface="Segoe UI Light"/>
              </a:rPr>
              <a:t>H</a:t>
            </a:r>
            <a:r>
              <a:rPr sz="1350" spc="0" dirty="0" smtClean="0">
                <a:latin typeface="Segoe UI Light"/>
                <a:cs typeface="Segoe UI Light"/>
              </a:rPr>
              <a:t>i</a:t>
            </a:r>
            <a:r>
              <a:rPr sz="1350" spc="-4" dirty="0" smtClean="0">
                <a:latin typeface="Segoe UI Light"/>
                <a:cs typeface="Segoe UI Light"/>
              </a:rPr>
              <a:t>g</a:t>
            </a:r>
            <a:r>
              <a:rPr sz="1350" spc="0" dirty="0" smtClean="0">
                <a:latin typeface="Segoe UI Light"/>
                <a:cs typeface="Segoe UI Light"/>
              </a:rPr>
              <a:t>h</a:t>
            </a:r>
            <a:endParaRPr sz="1350" dirty="0">
              <a:latin typeface="Segoe UI Light"/>
              <a:cs typeface="Segoe UI Light"/>
            </a:endParaRPr>
          </a:p>
          <a:p>
            <a:pPr marL="12700" marR="25831" algn="just">
              <a:lnSpc>
                <a:spcPts val="1620"/>
              </a:lnSpc>
            </a:pPr>
            <a:r>
              <a:rPr sz="1350" spc="0" dirty="0" smtClean="0">
                <a:latin typeface="Segoe UI Light"/>
                <a:cs typeface="Segoe UI Light"/>
              </a:rPr>
              <a:t>Sc</a:t>
            </a:r>
            <a:r>
              <a:rPr sz="1350" spc="-9" dirty="0" smtClean="0">
                <a:latin typeface="Segoe UI Light"/>
                <a:cs typeface="Segoe UI Light"/>
              </a:rPr>
              <a:t>h</a:t>
            </a:r>
            <a:r>
              <a:rPr sz="1350" spc="-4" dirty="0" smtClean="0">
                <a:latin typeface="Segoe UI Light"/>
                <a:cs typeface="Segoe UI Light"/>
              </a:rPr>
              <a:t>oo</a:t>
            </a:r>
            <a:r>
              <a:rPr sz="1350" spc="0" dirty="0" smtClean="0">
                <a:latin typeface="Segoe UI Light"/>
                <a:cs typeface="Segoe UI Light"/>
              </a:rPr>
              <a:t>l</a:t>
            </a:r>
            <a:r>
              <a:rPr sz="1350" spc="24" dirty="0" smtClean="0">
                <a:latin typeface="Segoe UI Light"/>
                <a:cs typeface="Segoe UI Light"/>
              </a:rPr>
              <a:t> </a:t>
            </a:r>
            <a:r>
              <a:rPr sz="1350" spc="-4" dirty="0" smtClean="0">
                <a:latin typeface="Segoe UI Light"/>
                <a:cs typeface="Segoe UI Light"/>
              </a:rPr>
              <a:t>P</a:t>
            </a:r>
            <a:r>
              <a:rPr sz="1350" spc="0" dirty="0" smtClean="0">
                <a:latin typeface="Segoe UI Light"/>
                <a:cs typeface="Segoe UI Light"/>
              </a:rPr>
              <a:t>r</a:t>
            </a:r>
            <a:r>
              <a:rPr sz="1350" spc="-4" dirty="0" smtClean="0">
                <a:latin typeface="Segoe UI Light"/>
                <a:cs typeface="Segoe UI Light"/>
              </a:rPr>
              <a:t>in</a:t>
            </a:r>
            <a:r>
              <a:rPr sz="1350" spc="0" dirty="0" smtClean="0">
                <a:latin typeface="Segoe UI Light"/>
                <a:cs typeface="Segoe UI Light"/>
              </a:rPr>
              <a:t>ci</a:t>
            </a:r>
            <a:r>
              <a:rPr sz="1350" spc="-4" dirty="0" smtClean="0">
                <a:latin typeface="Segoe UI Light"/>
                <a:cs typeface="Segoe UI Light"/>
              </a:rPr>
              <a:t>p</a:t>
            </a:r>
            <a:r>
              <a:rPr sz="1350" spc="0" dirty="0" smtClean="0">
                <a:latin typeface="Segoe UI Light"/>
                <a:cs typeface="Segoe UI Light"/>
              </a:rPr>
              <a:t>al, Stua</a:t>
            </a:r>
            <a:r>
              <a:rPr sz="1350" spc="54" dirty="0" smtClean="0">
                <a:latin typeface="Segoe UI Light"/>
                <a:cs typeface="Segoe UI Light"/>
              </a:rPr>
              <a:t>r</a:t>
            </a:r>
            <a:r>
              <a:rPr sz="1350" spc="0" dirty="0" smtClean="0">
                <a:latin typeface="Segoe UI Light"/>
                <a:cs typeface="Segoe UI Light"/>
              </a:rPr>
              <a:t>t</a:t>
            </a:r>
            <a:r>
              <a:rPr sz="1350" spc="-4" dirty="0" smtClean="0">
                <a:latin typeface="Segoe UI Light"/>
                <a:cs typeface="Segoe UI Light"/>
              </a:rPr>
              <a:t> G</a:t>
            </a:r>
            <a:r>
              <a:rPr sz="1350" spc="0" dirty="0" smtClean="0">
                <a:latin typeface="Segoe UI Light"/>
                <a:cs typeface="Segoe UI Light"/>
              </a:rPr>
              <a:t>lasc</a:t>
            </a:r>
            <a:r>
              <a:rPr sz="1350" spc="-4" dirty="0" smtClean="0">
                <a:latin typeface="Segoe UI Light"/>
                <a:cs typeface="Segoe UI Light"/>
              </a:rPr>
              <a:t>o</a:t>
            </a:r>
            <a:r>
              <a:rPr sz="1350" spc="4" dirty="0" smtClean="0">
                <a:latin typeface="Segoe UI Light"/>
                <a:cs typeface="Segoe UI Light"/>
              </a:rPr>
              <a:t>tt</a:t>
            </a:r>
            <a:r>
              <a:rPr sz="1350" spc="0" dirty="0" smtClean="0">
                <a:latin typeface="Segoe UI Light"/>
                <a:cs typeface="Segoe UI Light"/>
              </a:rPr>
              <a:t>.</a:t>
            </a:r>
            <a:endParaRPr sz="1350" dirty="0">
              <a:latin typeface="Segoe UI Light"/>
              <a:cs typeface="Segoe UI Light"/>
            </a:endParaRPr>
          </a:p>
        </p:txBody>
      </p:sp>
      <p:sp>
        <p:nvSpPr>
          <p:cNvPr id="15" name="object 15"/>
          <p:cNvSpPr txBox="1"/>
          <p:nvPr/>
        </p:nvSpPr>
        <p:spPr>
          <a:xfrm>
            <a:off x="550265" y="2215879"/>
            <a:ext cx="5474069" cy="403351"/>
          </a:xfrm>
          <a:prstGeom prst="rect">
            <a:avLst/>
          </a:prstGeom>
        </p:spPr>
        <p:txBody>
          <a:bodyPr wrap="square" lIns="0" tIns="0" rIns="0" bIns="0" rtlCol="0">
            <a:noAutofit/>
          </a:bodyPr>
          <a:lstStyle/>
          <a:p>
            <a:pPr marL="12700" marR="25831">
              <a:lnSpc>
                <a:spcPts val="1540"/>
              </a:lnSpc>
              <a:spcBef>
                <a:spcPts val="77"/>
              </a:spcBef>
            </a:pPr>
            <a:r>
              <a:rPr sz="2025" spc="0" baseline="1856" dirty="0" smtClean="0">
                <a:latin typeface="Segoe UI Light"/>
                <a:cs typeface="Segoe UI Light"/>
              </a:rPr>
              <a:t>The Eleme</a:t>
            </a:r>
            <a:r>
              <a:rPr sz="2025" spc="-4" baseline="1856" dirty="0" smtClean="0">
                <a:latin typeface="Segoe UI Light"/>
                <a:cs typeface="Segoe UI Light"/>
              </a:rPr>
              <a:t>n</a:t>
            </a:r>
            <a:r>
              <a:rPr sz="2025" spc="4" baseline="1856" dirty="0" smtClean="0">
                <a:latin typeface="Segoe UI Light"/>
                <a:cs typeface="Segoe UI Light"/>
              </a:rPr>
              <a:t>t</a:t>
            </a:r>
            <a:r>
              <a:rPr sz="2025" spc="0" baseline="1856" dirty="0" smtClean="0">
                <a:latin typeface="Segoe UI Light"/>
                <a:cs typeface="Segoe UI Light"/>
              </a:rPr>
              <a:t>a</a:t>
            </a:r>
            <a:r>
              <a:rPr sz="2025" spc="79" baseline="1856" dirty="0" smtClean="0">
                <a:latin typeface="Segoe UI Light"/>
                <a:cs typeface="Segoe UI Light"/>
              </a:rPr>
              <a:t>r</a:t>
            </a:r>
            <a:r>
              <a:rPr sz="2025" spc="0" baseline="1856" dirty="0" smtClean="0">
                <a:latin typeface="Segoe UI Light"/>
                <a:cs typeface="Segoe UI Light"/>
              </a:rPr>
              <a:t>y</a:t>
            </a:r>
            <a:r>
              <a:rPr sz="2025" spc="-9" baseline="1856" dirty="0" smtClean="0">
                <a:latin typeface="Segoe UI Light"/>
                <a:cs typeface="Segoe UI Light"/>
              </a:rPr>
              <a:t> </a:t>
            </a:r>
            <a:r>
              <a:rPr sz="2025" spc="0" baseline="1856" dirty="0" smtClean="0">
                <a:latin typeface="Segoe UI Light"/>
                <a:cs typeface="Segoe UI Light"/>
              </a:rPr>
              <a:t>Sc</a:t>
            </a:r>
            <a:r>
              <a:rPr sz="2025" spc="-9" baseline="1856" dirty="0" smtClean="0">
                <a:latin typeface="Segoe UI Light"/>
                <a:cs typeface="Segoe UI Light"/>
              </a:rPr>
              <a:t>h</a:t>
            </a:r>
            <a:r>
              <a:rPr sz="2025" spc="-4" baseline="1856" dirty="0" smtClean="0">
                <a:latin typeface="Segoe UI Light"/>
                <a:cs typeface="Segoe UI Light"/>
              </a:rPr>
              <a:t>oo</a:t>
            </a:r>
            <a:r>
              <a:rPr sz="2025" spc="0" baseline="1856" dirty="0" smtClean="0">
                <a:latin typeface="Segoe UI Light"/>
                <a:cs typeface="Segoe UI Light"/>
              </a:rPr>
              <a:t>l</a:t>
            </a:r>
            <a:r>
              <a:rPr sz="2025" spc="24" baseline="1856" dirty="0" smtClean="0">
                <a:latin typeface="Segoe UI Light"/>
                <a:cs typeface="Segoe UI Light"/>
              </a:rPr>
              <a:t> </a:t>
            </a:r>
            <a:r>
              <a:rPr sz="2025" spc="-4" baseline="1856" dirty="0" smtClean="0">
                <a:latin typeface="Segoe UI Light"/>
                <a:cs typeface="Segoe UI Light"/>
              </a:rPr>
              <a:t>P</a:t>
            </a:r>
            <a:r>
              <a:rPr sz="2025" spc="0" baseline="1856" dirty="0" smtClean="0">
                <a:latin typeface="Segoe UI Light"/>
                <a:cs typeface="Segoe UI Light"/>
              </a:rPr>
              <a:t>r</a:t>
            </a:r>
            <a:r>
              <a:rPr sz="2025" spc="-4" baseline="1856" dirty="0" smtClean="0">
                <a:latin typeface="Segoe UI Light"/>
                <a:cs typeface="Segoe UI Light"/>
              </a:rPr>
              <a:t>in</a:t>
            </a:r>
            <a:r>
              <a:rPr sz="2025" spc="0" baseline="1856" dirty="0" smtClean="0">
                <a:latin typeface="Segoe UI Light"/>
                <a:cs typeface="Segoe UI Light"/>
              </a:rPr>
              <a:t>ci</a:t>
            </a:r>
            <a:r>
              <a:rPr sz="2025" spc="-4" baseline="1856" dirty="0" smtClean="0">
                <a:latin typeface="Segoe UI Light"/>
                <a:cs typeface="Segoe UI Light"/>
              </a:rPr>
              <a:t>p</a:t>
            </a:r>
            <a:r>
              <a:rPr sz="2025" spc="0" baseline="1856" dirty="0" smtClean="0">
                <a:latin typeface="Segoe UI Light"/>
                <a:cs typeface="Segoe UI Light"/>
              </a:rPr>
              <a:t>al </a:t>
            </a:r>
            <a:r>
              <a:rPr sz="2025" spc="-4" baseline="1856" dirty="0" smtClean="0">
                <a:latin typeface="Segoe UI Light"/>
                <a:cs typeface="Segoe UI Light"/>
              </a:rPr>
              <a:t>o</a:t>
            </a:r>
            <a:r>
              <a:rPr sz="2025" spc="0" baseline="1856" dirty="0" smtClean="0">
                <a:latin typeface="Segoe UI Light"/>
                <a:cs typeface="Segoe UI Light"/>
              </a:rPr>
              <a:t>ve</a:t>
            </a:r>
            <a:r>
              <a:rPr sz="2025" spc="4" baseline="1856" dirty="0" smtClean="0">
                <a:latin typeface="Segoe UI Light"/>
                <a:cs typeface="Segoe UI Light"/>
              </a:rPr>
              <a:t>r</a:t>
            </a:r>
            <a:r>
              <a:rPr sz="2025" spc="0" baseline="1856" dirty="0" smtClean="0">
                <a:latin typeface="Segoe UI Light"/>
                <a:cs typeface="Segoe UI Light"/>
              </a:rPr>
              <a:t>sees</a:t>
            </a:r>
            <a:r>
              <a:rPr sz="2025" spc="29" baseline="1856" dirty="0" smtClean="0">
                <a:latin typeface="Segoe UI Light"/>
                <a:cs typeface="Segoe UI Light"/>
              </a:rPr>
              <a:t> </a:t>
            </a:r>
            <a:r>
              <a:rPr sz="2025" spc="4" baseline="1856" dirty="0" smtClean="0">
                <a:latin typeface="Segoe UI Light"/>
                <a:cs typeface="Segoe UI Light"/>
              </a:rPr>
              <a:t>t</a:t>
            </a:r>
            <a:r>
              <a:rPr sz="2025" spc="-4" baseline="1856" dirty="0" smtClean="0">
                <a:latin typeface="Segoe UI Light"/>
                <a:cs typeface="Segoe UI Light"/>
              </a:rPr>
              <a:t>h</a:t>
            </a:r>
            <a:r>
              <a:rPr sz="2025" spc="0" baseline="1856" dirty="0" smtClean="0">
                <a:latin typeface="Segoe UI Light"/>
                <a:cs typeface="Segoe UI Light"/>
              </a:rPr>
              <a:t>e </a:t>
            </a:r>
            <a:r>
              <a:rPr sz="2025" spc="4" baseline="1856" dirty="0" smtClean="0">
                <a:latin typeface="Segoe UI Light"/>
                <a:cs typeface="Segoe UI Light"/>
              </a:rPr>
              <a:t>E</a:t>
            </a:r>
            <a:r>
              <a:rPr sz="2025" spc="0" baseline="1856" dirty="0" smtClean="0">
                <a:latin typeface="Segoe UI Light"/>
                <a:cs typeface="Segoe UI Light"/>
              </a:rPr>
              <a:t>arly </a:t>
            </a:r>
            <a:r>
              <a:rPr sz="2025" spc="-179" baseline="1856" dirty="0" smtClean="0">
                <a:latin typeface="Segoe UI Light"/>
                <a:cs typeface="Segoe UI Light"/>
              </a:rPr>
              <a:t>Y</a:t>
            </a:r>
            <a:r>
              <a:rPr sz="2025" spc="0" baseline="1856" dirty="0" smtClean="0">
                <a:latin typeface="Segoe UI Light"/>
                <a:cs typeface="Segoe UI Light"/>
              </a:rPr>
              <a:t>ea</a:t>
            </a:r>
            <a:r>
              <a:rPr sz="2025" spc="9" baseline="1856" dirty="0" smtClean="0">
                <a:latin typeface="Segoe UI Light"/>
                <a:cs typeface="Segoe UI Light"/>
              </a:rPr>
              <a:t>r</a:t>
            </a:r>
            <a:r>
              <a:rPr sz="2025" spc="0" baseline="1856" dirty="0" smtClean="0">
                <a:latin typeface="Segoe UI Light"/>
                <a:cs typeface="Segoe UI Light"/>
              </a:rPr>
              <a:t>s,</a:t>
            </a:r>
            <a:r>
              <a:rPr sz="2025" spc="-9" baseline="1856" dirty="0" smtClean="0">
                <a:latin typeface="Segoe UI Light"/>
                <a:cs typeface="Segoe UI Light"/>
              </a:rPr>
              <a:t> </a:t>
            </a:r>
            <a:r>
              <a:rPr sz="2025" spc="0" baseline="1856" dirty="0" smtClean="0">
                <a:latin typeface="Segoe UI Light"/>
                <a:cs typeface="Segoe UI Light"/>
              </a:rPr>
              <a:t>(N</a:t>
            </a:r>
            <a:r>
              <a:rPr sz="2025" spc="-4" baseline="1856" dirty="0" smtClean="0">
                <a:latin typeface="Segoe UI Light"/>
                <a:cs typeface="Segoe UI Light"/>
              </a:rPr>
              <a:t>u</a:t>
            </a:r>
            <a:r>
              <a:rPr sz="2025" spc="4" baseline="1856" dirty="0" smtClean="0">
                <a:latin typeface="Segoe UI Light"/>
                <a:cs typeface="Segoe UI Light"/>
              </a:rPr>
              <a:t>r</a:t>
            </a:r>
            <a:r>
              <a:rPr sz="2025" spc="0" baseline="1856" dirty="0" smtClean="0">
                <a:latin typeface="Segoe UI Light"/>
                <a:cs typeface="Segoe UI Light"/>
              </a:rPr>
              <a:t>se</a:t>
            </a:r>
            <a:r>
              <a:rPr sz="2025" spc="79" baseline="1856" dirty="0" smtClean="0">
                <a:latin typeface="Segoe UI Light"/>
                <a:cs typeface="Segoe UI Light"/>
              </a:rPr>
              <a:t>r</a:t>
            </a:r>
            <a:r>
              <a:rPr sz="2025" spc="0" baseline="1856" dirty="0" smtClean="0">
                <a:latin typeface="Segoe UI Light"/>
                <a:cs typeface="Segoe UI Light"/>
              </a:rPr>
              <a:t>y</a:t>
            </a:r>
            <a:r>
              <a:rPr sz="2025" spc="9" baseline="1856" dirty="0" smtClean="0">
                <a:latin typeface="Segoe UI Light"/>
                <a:cs typeface="Segoe UI Light"/>
              </a:rPr>
              <a:t> </a:t>
            </a:r>
            <a:r>
              <a:rPr sz="2025" spc="0" baseline="1856" dirty="0" smtClean="0">
                <a:latin typeface="Segoe UI Light"/>
                <a:cs typeface="Segoe UI Light"/>
              </a:rPr>
              <a:t>and</a:t>
            </a:r>
            <a:endParaRPr sz="1350" dirty="0">
              <a:latin typeface="Segoe UI Light"/>
              <a:cs typeface="Segoe UI Light"/>
            </a:endParaRPr>
          </a:p>
          <a:p>
            <a:pPr marL="12700">
              <a:lnSpc>
                <a:spcPts val="1620"/>
              </a:lnSpc>
              <a:spcBef>
                <a:spcPts val="4"/>
              </a:spcBef>
            </a:pPr>
            <a:r>
              <a:rPr sz="1350" spc="0" dirty="0" smtClean="0">
                <a:latin typeface="Segoe UI Light"/>
                <a:cs typeface="Segoe UI Light"/>
              </a:rPr>
              <a:t>Recepti</a:t>
            </a:r>
            <a:r>
              <a:rPr sz="1350" spc="-4" dirty="0" smtClean="0">
                <a:latin typeface="Segoe UI Light"/>
                <a:cs typeface="Segoe UI Light"/>
              </a:rPr>
              <a:t>on</a:t>
            </a:r>
            <a:r>
              <a:rPr sz="1350" spc="0" dirty="0" smtClean="0">
                <a:latin typeface="Segoe UI Light"/>
                <a:cs typeface="Segoe UI Light"/>
              </a:rPr>
              <a:t>)</a:t>
            </a:r>
            <a:r>
              <a:rPr sz="1350" spc="-4" dirty="0" smtClean="0">
                <a:latin typeface="Segoe UI Light"/>
                <a:cs typeface="Segoe UI Light"/>
              </a:rPr>
              <a:t> </a:t>
            </a:r>
            <a:r>
              <a:rPr sz="1350" spc="0" dirty="0" smtClean="0">
                <a:latin typeface="Segoe UI Light"/>
                <a:cs typeface="Segoe UI Light"/>
              </a:rPr>
              <a:t>and</a:t>
            </a:r>
            <a:r>
              <a:rPr sz="1350" spc="-4" dirty="0" smtClean="0">
                <a:latin typeface="Segoe UI Light"/>
                <a:cs typeface="Segoe UI Light"/>
              </a:rPr>
              <a:t> </a:t>
            </a:r>
            <a:r>
              <a:rPr sz="1350" spc="-179" dirty="0" smtClean="0">
                <a:latin typeface="Segoe UI Light"/>
                <a:cs typeface="Segoe UI Light"/>
              </a:rPr>
              <a:t>Y</a:t>
            </a:r>
            <a:r>
              <a:rPr sz="1350" spc="0" dirty="0" smtClean="0">
                <a:latin typeface="Segoe UI Light"/>
                <a:cs typeface="Segoe UI Light"/>
              </a:rPr>
              <a:t>ea</a:t>
            </a:r>
            <a:r>
              <a:rPr sz="1350" spc="9" dirty="0" smtClean="0">
                <a:latin typeface="Segoe UI Light"/>
                <a:cs typeface="Segoe UI Light"/>
              </a:rPr>
              <a:t>r</a:t>
            </a:r>
            <a:r>
              <a:rPr sz="1350" spc="0" dirty="0" smtClean="0">
                <a:latin typeface="Segoe UI Light"/>
                <a:cs typeface="Segoe UI Light"/>
              </a:rPr>
              <a:t>s</a:t>
            </a:r>
            <a:r>
              <a:rPr sz="1350" spc="-4" dirty="0" smtClean="0">
                <a:latin typeface="Segoe UI Light"/>
                <a:cs typeface="Segoe UI Light"/>
              </a:rPr>
              <a:t> </a:t>
            </a:r>
            <a:r>
              <a:rPr sz="1350" spc="4" dirty="0" smtClean="0">
                <a:latin typeface="Segoe UI Light"/>
                <a:cs typeface="Segoe UI Light"/>
              </a:rPr>
              <a:t>1</a:t>
            </a:r>
            <a:r>
              <a:rPr sz="1350" spc="0" dirty="0" smtClean="0">
                <a:latin typeface="Segoe UI Light"/>
                <a:cs typeface="Segoe UI Light"/>
              </a:rPr>
              <a:t>-6.</a:t>
            </a:r>
            <a:r>
              <a:rPr sz="1350" spc="9" dirty="0" smtClean="0">
                <a:latin typeface="Segoe UI Light"/>
                <a:cs typeface="Segoe UI Light"/>
              </a:rPr>
              <a:t> </a:t>
            </a:r>
            <a:r>
              <a:rPr sz="1350" spc="0" dirty="0" smtClean="0">
                <a:latin typeface="Segoe UI Light"/>
                <a:cs typeface="Segoe UI Light"/>
              </a:rPr>
              <a:t>The </a:t>
            </a:r>
            <a:r>
              <a:rPr sz="1350" spc="-9" dirty="0" smtClean="0">
                <a:latin typeface="Segoe UI Light"/>
                <a:cs typeface="Segoe UI Light"/>
              </a:rPr>
              <a:t>H</a:t>
            </a:r>
            <a:r>
              <a:rPr sz="1350" spc="0" dirty="0" smtClean="0">
                <a:latin typeface="Segoe UI Light"/>
                <a:cs typeface="Segoe UI Light"/>
              </a:rPr>
              <a:t>i</a:t>
            </a:r>
            <a:r>
              <a:rPr sz="1350" spc="-4" dirty="0" smtClean="0">
                <a:latin typeface="Segoe UI Light"/>
                <a:cs typeface="Segoe UI Light"/>
              </a:rPr>
              <a:t>g</a:t>
            </a:r>
            <a:r>
              <a:rPr sz="1350" spc="0" dirty="0" smtClean="0">
                <a:latin typeface="Segoe UI Light"/>
                <a:cs typeface="Segoe UI Light"/>
              </a:rPr>
              <a:t>h Sc</a:t>
            </a:r>
            <a:r>
              <a:rPr sz="1350" spc="-9" dirty="0" smtClean="0">
                <a:latin typeface="Segoe UI Light"/>
                <a:cs typeface="Segoe UI Light"/>
              </a:rPr>
              <a:t>h</a:t>
            </a:r>
            <a:r>
              <a:rPr sz="1350" spc="-4" dirty="0" smtClean="0">
                <a:latin typeface="Segoe UI Light"/>
                <a:cs typeface="Segoe UI Light"/>
              </a:rPr>
              <a:t>oo</a:t>
            </a:r>
            <a:r>
              <a:rPr sz="1350" spc="0" dirty="0" smtClean="0">
                <a:latin typeface="Segoe UI Light"/>
                <a:cs typeface="Segoe UI Light"/>
              </a:rPr>
              <a:t>l</a:t>
            </a:r>
            <a:r>
              <a:rPr sz="1350" spc="24" dirty="0" smtClean="0">
                <a:latin typeface="Segoe UI Light"/>
                <a:cs typeface="Segoe UI Light"/>
              </a:rPr>
              <a:t> </a:t>
            </a:r>
            <a:r>
              <a:rPr sz="1350" spc="-4" dirty="0" smtClean="0">
                <a:latin typeface="Segoe UI Light"/>
                <a:cs typeface="Segoe UI Light"/>
              </a:rPr>
              <a:t>P</a:t>
            </a:r>
            <a:r>
              <a:rPr sz="1350" spc="0" dirty="0" smtClean="0">
                <a:latin typeface="Segoe UI Light"/>
                <a:cs typeface="Segoe UI Light"/>
              </a:rPr>
              <a:t>r</a:t>
            </a:r>
            <a:r>
              <a:rPr sz="1350" spc="-4" dirty="0" smtClean="0">
                <a:latin typeface="Segoe UI Light"/>
                <a:cs typeface="Segoe UI Light"/>
              </a:rPr>
              <a:t>in</a:t>
            </a:r>
            <a:r>
              <a:rPr sz="1350" spc="0" dirty="0" smtClean="0">
                <a:latin typeface="Segoe UI Light"/>
                <a:cs typeface="Segoe UI Light"/>
              </a:rPr>
              <a:t>ci</a:t>
            </a:r>
            <a:r>
              <a:rPr sz="1350" spc="-4" dirty="0" smtClean="0">
                <a:latin typeface="Segoe UI Light"/>
                <a:cs typeface="Segoe UI Light"/>
              </a:rPr>
              <a:t>p</a:t>
            </a:r>
            <a:r>
              <a:rPr sz="1350" spc="0" dirty="0" smtClean="0">
                <a:latin typeface="Segoe UI Light"/>
                <a:cs typeface="Segoe UI Light"/>
              </a:rPr>
              <a:t>al </a:t>
            </a:r>
            <a:r>
              <a:rPr sz="1350" spc="-4" dirty="0" smtClean="0">
                <a:latin typeface="Segoe UI Light"/>
                <a:cs typeface="Segoe UI Light"/>
              </a:rPr>
              <a:t>w</a:t>
            </a:r>
            <a:r>
              <a:rPr sz="1350" spc="0" dirty="0" smtClean="0">
                <a:latin typeface="Segoe UI Light"/>
                <a:cs typeface="Segoe UI Light"/>
              </a:rPr>
              <a:t>ill </a:t>
            </a:r>
            <a:r>
              <a:rPr sz="1350" spc="-4" dirty="0" smtClean="0">
                <a:latin typeface="Segoe UI Light"/>
                <a:cs typeface="Segoe UI Light"/>
              </a:rPr>
              <a:t>o</a:t>
            </a:r>
            <a:r>
              <a:rPr sz="1350" spc="0" dirty="0" smtClean="0">
                <a:latin typeface="Segoe UI Light"/>
                <a:cs typeface="Segoe UI Light"/>
              </a:rPr>
              <a:t>ve</a:t>
            </a:r>
            <a:r>
              <a:rPr sz="1350" spc="4" dirty="0" smtClean="0">
                <a:latin typeface="Segoe UI Light"/>
                <a:cs typeface="Segoe UI Light"/>
              </a:rPr>
              <a:t>r</a:t>
            </a:r>
            <a:r>
              <a:rPr sz="1350" spc="0" dirty="0" smtClean="0">
                <a:latin typeface="Segoe UI Light"/>
                <a:cs typeface="Segoe UI Light"/>
              </a:rPr>
              <a:t>see</a:t>
            </a:r>
            <a:r>
              <a:rPr sz="1350" spc="24" dirty="0" smtClean="0">
                <a:latin typeface="Segoe UI Light"/>
                <a:cs typeface="Segoe UI Light"/>
              </a:rPr>
              <a:t> </a:t>
            </a:r>
            <a:r>
              <a:rPr sz="1350" spc="-179" dirty="0" smtClean="0">
                <a:latin typeface="Segoe UI Light"/>
                <a:cs typeface="Segoe UI Light"/>
              </a:rPr>
              <a:t>Y</a:t>
            </a:r>
            <a:r>
              <a:rPr sz="1350" spc="0" dirty="0" smtClean="0">
                <a:latin typeface="Segoe UI Light"/>
                <a:cs typeface="Segoe UI Light"/>
              </a:rPr>
              <a:t>ea</a:t>
            </a:r>
            <a:r>
              <a:rPr sz="1350" spc="9" dirty="0" smtClean="0">
                <a:latin typeface="Segoe UI Light"/>
                <a:cs typeface="Segoe UI Light"/>
              </a:rPr>
              <a:t>r</a:t>
            </a:r>
            <a:r>
              <a:rPr sz="1350" spc="0" dirty="0" smtClean="0">
                <a:latin typeface="Segoe UI Light"/>
                <a:cs typeface="Segoe UI Light"/>
              </a:rPr>
              <a:t>s</a:t>
            </a:r>
            <a:r>
              <a:rPr sz="1350" spc="14" dirty="0" smtClean="0">
                <a:latin typeface="Segoe UI Light"/>
                <a:cs typeface="Segoe UI Light"/>
              </a:rPr>
              <a:t> </a:t>
            </a:r>
            <a:r>
              <a:rPr sz="1350" spc="-4" dirty="0" smtClean="0">
                <a:latin typeface="Segoe UI Light"/>
                <a:cs typeface="Segoe UI Light"/>
              </a:rPr>
              <a:t>7</a:t>
            </a:r>
            <a:r>
              <a:rPr sz="1350" spc="0" dirty="0" smtClean="0">
                <a:latin typeface="Segoe UI Light"/>
                <a:cs typeface="Segoe UI Light"/>
              </a:rPr>
              <a:t>-13.</a:t>
            </a:r>
            <a:endParaRPr sz="1350" dirty="0">
              <a:latin typeface="Segoe UI Light"/>
              <a:cs typeface="Segoe UI Light"/>
            </a:endParaRPr>
          </a:p>
        </p:txBody>
      </p:sp>
      <p:sp>
        <p:nvSpPr>
          <p:cNvPr id="14" name="object 14"/>
          <p:cNvSpPr txBox="1"/>
          <p:nvPr/>
        </p:nvSpPr>
        <p:spPr>
          <a:xfrm>
            <a:off x="550265" y="2832851"/>
            <a:ext cx="4923962" cy="403853"/>
          </a:xfrm>
          <a:prstGeom prst="rect">
            <a:avLst/>
          </a:prstGeom>
        </p:spPr>
        <p:txBody>
          <a:bodyPr wrap="square" lIns="0" tIns="0" rIns="0" bIns="0" rtlCol="0">
            <a:noAutofit/>
          </a:bodyPr>
          <a:lstStyle/>
          <a:p>
            <a:pPr marL="12700">
              <a:lnSpc>
                <a:spcPts val="1540"/>
              </a:lnSpc>
              <a:spcBef>
                <a:spcPts val="77"/>
              </a:spcBef>
            </a:pPr>
            <a:r>
              <a:rPr sz="2025" spc="0" baseline="1856" dirty="0" smtClean="0">
                <a:latin typeface="Segoe UI Light"/>
                <a:cs typeface="Segoe UI Light"/>
              </a:rPr>
              <a:t>T</a:t>
            </a:r>
            <a:r>
              <a:rPr sz="2025" spc="-4" baseline="1856" dirty="0" smtClean="0">
                <a:latin typeface="Segoe UI Light"/>
                <a:cs typeface="Segoe UI Light"/>
              </a:rPr>
              <a:t>h</a:t>
            </a:r>
            <a:r>
              <a:rPr sz="2025" spc="0" baseline="1856" dirty="0" smtClean="0">
                <a:latin typeface="Segoe UI Light"/>
                <a:cs typeface="Segoe UI Light"/>
              </a:rPr>
              <a:t>e</a:t>
            </a:r>
            <a:r>
              <a:rPr sz="2025" spc="4" baseline="1856" dirty="0" smtClean="0">
                <a:latin typeface="Segoe UI Light"/>
                <a:cs typeface="Segoe UI Light"/>
              </a:rPr>
              <a:t> </a:t>
            </a:r>
            <a:r>
              <a:rPr sz="2025" spc="-4" baseline="1856" dirty="0" smtClean="0">
                <a:latin typeface="Segoe UI Light"/>
                <a:cs typeface="Segoe UI Light"/>
              </a:rPr>
              <a:t>Nu</a:t>
            </a:r>
            <a:r>
              <a:rPr sz="2025" spc="4" baseline="1856" dirty="0" smtClean="0">
                <a:latin typeface="Segoe UI Light"/>
                <a:cs typeface="Segoe UI Light"/>
              </a:rPr>
              <a:t>r</a:t>
            </a:r>
            <a:r>
              <a:rPr sz="2025" spc="0" baseline="1856" dirty="0" smtClean="0">
                <a:latin typeface="Segoe UI Light"/>
                <a:cs typeface="Segoe UI Light"/>
              </a:rPr>
              <a:t>se</a:t>
            </a:r>
            <a:r>
              <a:rPr sz="2025" spc="75" baseline="1856" dirty="0" smtClean="0">
                <a:latin typeface="Segoe UI Light"/>
                <a:cs typeface="Segoe UI Light"/>
              </a:rPr>
              <a:t>r</a:t>
            </a:r>
            <a:r>
              <a:rPr sz="2025" spc="0" baseline="1856" dirty="0" smtClean="0">
                <a:latin typeface="Segoe UI Light"/>
                <a:cs typeface="Segoe UI Light"/>
              </a:rPr>
              <a:t>y</a:t>
            </a:r>
            <a:r>
              <a:rPr sz="2025" spc="19" baseline="1856" dirty="0" smtClean="0">
                <a:latin typeface="Segoe UI Light"/>
                <a:cs typeface="Segoe UI Light"/>
              </a:rPr>
              <a:t> </a:t>
            </a:r>
            <a:r>
              <a:rPr sz="2025" spc="0" baseline="1856" dirty="0" smtClean="0">
                <a:latin typeface="Segoe UI Light"/>
                <a:cs typeface="Segoe UI Light"/>
              </a:rPr>
              <a:t>a</a:t>
            </a:r>
            <a:r>
              <a:rPr sz="2025" spc="-4" baseline="1856" dirty="0" smtClean="0">
                <a:latin typeface="Segoe UI Light"/>
                <a:cs typeface="Segoe UI Light"/>
              </a:rPr>
              <a:t>n</a:t>
            </a:r>
            <a:r>
              <a:rPr sz="2025" spc="0" baseline="1856" dirty="0" smtClean="0">
                <a:latin typeface="Segoe UI Light"/>
                <a:cs typeface="Segoe UI Light"/>
              </a:rPr>
              <a:t>d Rec</a:t>
            </a:r>
            <a:r>
              <a:rPr sz="2025" spc="-4" baseline="1856" dirty="0" smtClean="0">
                <a:latin typeface="Segoe UI Light"/>
                <a:cs typeface="Segoe UI Light"/>
              </a:rPr>
              <a:t>ep</a:t>
            </a:r>
            <a:r>
              <a:rPr sz="2025" spc="4" baseline="1856" dirty="0" smtClean="0">
                <a:latin typeface="Segoe UI Light"/>
                <a:cs typeface="Segoe UI Light"/>
              </a:rPr>
              <a:t>t</a:t>
            </a:r>
            <a:r>
              <a:rPr sz="2025" spc="0" baseline="1856" dirty="0" smtClean="0">
                <a:latin typeface="Segoe UI Light"/>
                <a:cs typeface="Segoe UI Light"/>
              </a:rPr>
              <a:t>i</a:t>
            </a:r>
            <a:r>
              <a:rPr sz="2025" spc="-9" baseline="1856" dirty="0" smtClean="0">
                <a:latin typeface="Segoe UI Light"/>
                <a:cs typeface="Segoe UI Light"/>
              </a:rPr>
              <a:t>o</a:t>
            </a:r>
            <a:r>
              <a:rPr sz="2025" spc="0" baseline="1856" dirty="0" smtClean="0">
                <a:latin typeface="Segoe UI Light"/>
                <a:cs typeface="Segoe UI Light"/>
              </a:rPr>
              <a:t>n c</a:t>
            </a:r>
            <a:r>
              <a:rPr sz="2025" spc="-4" baseline="1856" dirty="0" smtClean="0">
                <a:latin typeface="Segoe UI Light"/>
                <a:cs typeface="Segoe UI Light"/>
              </a:rPr>
              <a:t>l</a:t>
            </a:r>
            <a:r>
              <a:rPr sz="2025" spc="0" baseline="1856" dirty="0" smtClean="0">
                <a:latin typeface="Segoe UI Light"/>
                <a:cs typeface="Segoe UI Light"/>
              </a:rPr>
              <a:t>asses </a:t>
            </a:r>
            <a:r>
              <a:rPr sz="2025" spc="-9" baseline="1856" dirty="0" smtClean="0">
                <a:latin typeface="Segoe UI Light"/>
                <a:cs typeface="Segoe UI Light"/>
              </a:rPr>
              <a:t>w</a:t>
            </a:r>
            <a:r>
              <a:rPr sz="2025" spc="0" baseline="1856" dirty="0" smtClean="0">
                <a:latin typeface="Segoe UI Light"/>
                <a:cs typeface="Segoe UI Light"/>
              </a:rPr>
              <a:t>i</a:t>
            </a:r>
            <a:r>
              <a:rPr sz="2025" spc="-4" baseline="1856" dirty="0" smtClean="0">
                <a:latin typeface="Segoe UI Light"/>
                <a:cs typeface="Segoe UI Light"/>
              </a:rPr>
              <a:t>l</a:t>
            </a:r>
            <a:r>
              <a:rPr sz="2025" spc="0" baseline="1856" dirty="0" smtClean="0">
                <a:latin typeface="Segoe UI Light"/>
                <a:cs typeface="Segoe UI Light"/>
              </a:rPr>
              <a:t>l </a:t>
            </a:r>
            <a:r>
              <a:rPr sz="2025" spc="-4" baseline="1856" dirty="0" smtClean="0">
                <a:latin typeface="Segoe UI Light"/>
                <a:cs typeface="Segoe UI Light"/>
              </a:rPr>
              <a:t>fo</a:t>
            </a:r>
            <a:r>
              <a:rPr sz="2025" spc="0" baseline="1856" dirty="0" smtClean="0">
                <a:latin typeface="Segoe UI Light"/>
                <a:cs typeface="Segoe UI Light"/>
              </a:rPr>
              <a:t>l</a:t>
            </a:r>
            <a:r>
              <a:rPr sz="2025" spc="-4" baseline="1856" dirty="0" smtClean="0">
                <a:latin typeface="Segoe UI Light"/>
                <a:cs typeface="Segoe UI Light"/>
              </a:rPr>
              <a:t>lo</a:t>
            </a:r>
            <a:r>
              <a:rPr sz="2025" spc="0" baseline="1856" dirty="0" smtClean="0">
                <a:latin typeface="Segoe UI Light"/>
                <a:cs typeface="Segoe UI Light"/>
              </a:rPr>
              <a:t>w</a:t>
            </a:r>
            <a:r>
              <a:rPr sz="2025" spc="4" baseline="1856" dirty="0" smtClean="0">
                <a:latin typeface="Segoe UI Light"/>
                <a:cs typeface="Segoe UI Light"/>
              </a:rPr>
              <a:t> t</a:t>
            </a:r>
            <a:r>
              <a:rPr sz="2025" spc="-4" baseline="1856" dirty="0" smtClean="0">
                <a:latin typeface="Segoe UI Light"/>
                <a:cs typeface="Segoe UI Light"/>
              </a:rPr>
              <a:t>h</a:t>
            </a:r>
            <a:r>
              <a:rPr sz="2025" spc="0" baseline="1856" dirty="0" smtClean="0">
                <a:latin typeface="Segoe UI Light"/>
                <a:cs typeface="Segoe UI Light"/>
              </a:rPr>
              <a:t>e</a:t>
            </a:r>
            <a:r>
              <a:rPr sz="2025" spc="4" baseline="1856" dirty="0" smtClean="0">
                <a:latin typeface="Segoe UI Light"/>
                <a:cs typeface="Segoe UI Light"/>
              </a:rPr>
              <a:t> E</a:t>
            </a:r>
            <a:r>
              <a:rPr sz="2025" spc="-4" baseline="1856" dirty="0" smtClean="0">
                <a:latin typeface="Segoe UI Light"/>
                <a:cs typeface="Segoe UI Light"/>
              </a:rPr>
              <a:t>ng</a:t>
            </a:r>
            <a:r>
              <a:rPr sz="2025" spc="0" baseline="1856" dirty="0" smtClean="0">
                <a:latin typeface="Segoe UI Light"/>
                <a:cs typeface="Segoe UI Light"/>
              </a:rPr>
              <a:t>l</a:t>
            </a:r>
            <a:r>
              <a:rPr sz="2025" spc="-4" baseline="1856" dirty="0" smtClean="0">
                <a:latin typeface="Segoe UI Light"/>
                <a:cs typeface="Segoe UI Light"/>
              </a:rPr>
              <a:t>i</a:t>
            </a:r>
            <a:r>
              <a:rPr sz="2025" spc="0" baseline="1856" dirty="0" smtClean="0">
                <a:latin typeface="Segoe UI Light"/>
                <a:cs typeface="Segoe UI Light"/>
              </a:rPr>
              <a:t>sh </a:t>
            </a:r>
            <a:r>
              <a:rPr sz="2025" spc="4" baseline="1856" dirty="0" smtClean="0">
                <a:latin typeface="Segoe UI Light"/>
                <a:cs typeface="Segoe UI Light"/>
              </a:rPr>
              <a:t>E</a:t>
            </a:r>
            <a:r>
              <a:rPr sz="2025" spc="0" baseline="1856" dirty="0" smtClean="0">
                <a:latin typeface="Segoe UI Light"/>
                <a:cs typeface="Segoe UI Light"/>
              </a:rPr>
              <a:t>ar</a:t>
            </a:r>
            <a:r>
              <a:rPr sz="2025" spc="-4" baseline="1856" dirty="0" smtClean="0">
                <a:latin typeface="Segoe UI Light"/>
                <a:cs typeface="Segoe UI Light"/>
              </a:rPr>
              <a:t>l</a:t>
            </a:r>
            <a:r>
              <a:rPr sz="2025" spc="0" baseline="1856" dirty="0" smtClean="0">
                <a:latin typeface="Segoe UI Light"/>
                <a:cs typeface="Segoe UI Light"/>
              </a:rPr>
              <a:t>y</a:t>
            </a:r>
            <a:r>
              <a:rPr sz="2025" spc="-9" baseline="1856" dirty="0" smtClean="0">
                <a:latin typeface="Segoe UI Light"/>
                <a:cs typeface="Segoe UI Light"/>
              </a:rPr>
              <a:t> </a:t>
            </a:r>
            <a:r>
              <a:rPr sz="2025" spc="-179" baseline="1856" dirty="0" smtClean="0">
                <a:latin typeface="Segoe UI Light"/>
                <a:cs typeface="Segoe UI Light"/>
              </a:rPr>
              <a:t>Y</a:t>
            </a:r>
            <a:r>
              <a:rPr sz="2025" spc="0" baseline="1856" dirty="0" smtClean="0">
                <a:latin typeface="Segoe UI Light"/>
                <a:cs typeface="Segoe UI Light"/>
              </a:rPr>
              <a:t>ea</a:t>
            </a:r>
            <a:r>
              <a:rPr sz="2025" spc="4" baseline="1856" dirty="0" smtClean="0">
                <a:latin typeface="Segoe UI Light"/>
                <a:cs typeface="Segoe UI Light"/>
              </a:rPr>
              <a:t>r</a:t>
            </a:r>
            <a:r>
              <a:rPr sz="2025" spc="0" baseline="1856" dirty="0" smtClean="0">
                <a:latin typeface="Segoe UI Light"/>
                <a:cs typeface="Segoe UI Light"/>
              </a:rPr>
              <a:t>s</a:t>
            </a:r>
            <a:endParaRPr sz="1350" dirty="0">
              <a:latin typeface="Segoe UI Light"/>
              <a:cs typeface="Segoe UI Light"/>
            </a:endParaRPr>
          </a:p>
          <a:p>
            <a:pPr marL="12700" marR="25877">
              <a:lnSpc>
                <a:spcPts val="1620"/>
              </a:lnSpc>
              <a:spcBef>
                <a:spcPts val="4"/>
              </a:spcBef>
            </a:pPr>
            <a:r>
              <a:rPr sz="1350" spc="0" dirty="0" smtClean="0">
                <a:latin typeface="Segoe UI Light"/>
                <a:cs typeface="Segoe UI Light"/>
              </a:rPr>
              <a:t>C</a:t>
            </a:r>
            <a:r>
              <a:rPr sz="1350" spc="-9" dirty="0" smtClean="0">
                <a:latin typeface="Segoe UI Light"/>
                <a:cs typeface="Segoe UI Light"/>
              </a:rPr>
              <a:t>u</a:t>
            </a:r>
            <a:r>
              <a:rPr sz="1350" spc="0" dirty="0" smtClean="0">
                <a:latin typeface="Segoe UI Light"/>
                <a:cs typeface="Segoe UI Light"/>
              </a:rPr>
              <a:t>r</a:t>
            </a:r>
            <a:r>
              <a:rPr sz="1350" spc="-4" dirty="0" smtClean="0">
                <a:latin typeface="Segoe UI Light"/>
                <a:cs typeface="Segoe UI Light"/>
              </a:rPr>
              <a:t>r</a:t>
            </a:r>
            <a:r>
              <a:rPr sz="1350" spc="0" dirty="0" smtClean="0">
                <a:latin typeface="Segoe UI Light"/>
                <a:cs typeface="Segoe UI Light"/>
              </a:rPr>
              <a:t>ic</a:t>
            </a:r>
            <a:r>
              <a:rPr sz="1350" spc="-9" dirty="0" smtClean="0">
                <a:latin typeface="Segoe UI Light"/>
                <a:cs typeface="Segoe UI Light"/>
              </a:rPr>
              <a:t>u</a:t>
            </a:r>
            <a:r>
              <a:rPr sz="1350" spc="0" dirty="0" smtClean="0">
                <a:latin typeface="Segoe UI Light"/>
                <a:cs typeface="Segoe UI Light"/>
              </a:rPr>
              <a:t>l</a:t>
            </a:r>
            <a:r>
              <a:rPr sz="1350" spc="-4" dirty="0" smtClean="0">
                <a:latin typeface="Segoe UI Light"/>
                <a:cs typeface="Segoe UI Light"/>
              </a:rPr>
              <a:t>u</a:t>
            </a:r>
            <a:r>
              <a:rPr sz="1350" spc="0" dirty="0" smtClean="0">
                <a:latin typeface="Segoe UI Light"/>
                <a:cs typeface="Segoe UI Light"/>
              </a:rPr>
              <a:t>m</a:t>
            </a:r>
            <a:r>
              <a:rPr sz="1350" spc="29" dirty="0" smtClean="0">
                <a:latin typeface="Segoe UI Light"/>
                <a:cs typeface="Segoe UI Light"/>
              </a:rPr>
              <a:t> </a:t>
            </a:r>
            <a:r>
              <a:rPr sz="1350" spc="4" dirty="0" smtClean="0">
                <a:latin typeface="Segoe UI Light"/>
                <a:cs typeface="Segoe UI Light"/>
              </a:rPr>
              <a:t>F</a:t>
            </a:r>
            <a:r>
              <a:rPr sz="1350" spc="-4" dirty="0" smtClean="0">
                <a:latin typeface="Segoe UI Light"/>
                <a:cs typeface="Segoe UI Light"/>
              </a:rPr>
              <a:t>oun</a:t>
            </a:r>
            <a:r>
              <a:rPr sz="1350" spc="0" dirty="0" smtClean="0">
                <a:latin typeface="Segoe UI Light"/>
                <a:cs typeface="Segoe UI Light"/>
              </a:rPr>
              <a:t>dation</a:t>
            </a:r>
            <a:r>
              <a:rPr sz="1350" spc="-19" dirty="0" smtClean="0">
                <a:latin typeface="Segoe UI Light"/>
                <a:cs typeface="Segoe UI Light"/>
              </a:rPr>
              <a:t> </a:t>
            </a:r>
            <a:r>
              <a:rPr sz="1350" spc="0" dirty="0" smtClean="0">
                <a:latin typeface="Segoe UI Light"/>
                <a:cs typeface="Segoe UI Light"/>
              </a:rPr>
              <a:t>St</a:t>
            </a:r>
            <a:r>
              <a:rPr sz="1350" spc="4" dirty="0" smtClean="0">
                <a:latin typeface="Segoe UI Light"/>
                <a:cs typeface="Segoe UI Light"/>
              </a:rPr>
              <a:t>a</a:t>
            </a:r>
            <a:r>
              <a:rPr sz="1350" spc="0" dirty="0" smtClean="0">
                <a:latin typeface="Segoe UI Light"/>
                <a:cs typeface="Segoe UI Light"/>
              </a:rPr>
              <a:t>ge</a:t>
            </a:r>
            <a:r>
              <a:rPr sz="1350" spc="-14" dirty="0" smtClean="0">
                <a:latin typeface="Segoe UI Light"/>
                <a:cs typeface="Segoe UI Light"/>
              </a:rPr>
              <a:t> </a:t>
            </a:r>
            <a:r>
              <a:rPr sz="1350" spc="0" dirty="0" smtClean="0">
                <a:latin typeface="Segoe UI Light"/>
                <a:cs typeface="Segoe UI Light"/>
              </a:rPr>
              <a:t>C</a:t>
            </a:r>
            <a:r>
              <a:rPr sz="1350" spc="-9" dirty="0" smtClean="0">
                <a:latin typeface="Segoe UI Light"/>
                <a:cs typeface="Segoe UI Light"/>
              </a:rPr>
              <a:t>u</a:t>
            </a:r>
            <a:r>
              <a:rPr sz="1350" spc="0" dirty="0" smtClean="0">
                <a:latin typeface="Segoe UI Light"/>
                <a:cs typeface="Segoe UI Light"/>
              </a:rPr>
              <a:t>r</a:t>
            </a:r>
            <a:r>
              <a:rPr sz="1350" spc="-4" dirty="0" smtClean="0">
                <a:latin typeface="Segoe UI Light"/>
                <a:cs typeface="Segoe UI Light"/>
              </a:rPr>
              <a:t>r</a:t>
            </a:r>
            <a:r>
              <a:rPr sz="1350" spc="0" dirty="0" smtClean="0">
                <a:latin typeface="Segoe UI Light"/>
                <a:cs typeface="Segoe UI Light"/>
              </a:rPr>
              <a:t>ic</a:t>
            </a:r>
            <a:r>
              <a:rPr sz="1350" spc="-9" dirty="0" smtClean="0">
                <a:latin typeface="Segoe UI Light"/>
                <a:cs typeface="Segoe UI Light"/>
              </a:rPr>
              <a:t>u</a:t>
            </a:r>
            <a:r>
              <a:rPr sz="1350" spc="0" dirty="0" smtClean="0">
                <a:latin typeface="Segoe UI Light"/>
                <a:cs typeface="Segoe UI Light"/>
              </a:rPr>
              <a:t>l</a:t>
            </a:r>
            <a:r>
              <a:rPr sz="1350" spc="-4" dirty="0" smtClean="0">
                <a:latin typeface="Segoe UI Light"/>
                <a:cs typeface="Segoe UI Light"/>
              </a:rPr>
              <a:t>u</a:t>
            </a:r>
            <a:r>
              <a:rPr sz="1350" spc="0" dirty="0" smtClean="0">
                <a:latin typeface="Segoe UI Light"/>
                <a:cs typeface="Segoe UI Light"/>
              </a:rPr>
              <a:t>m.</a:t>
            </a:r>
            <a:endParaRPr sz="1350" dirty="0">
              <a:latin typeface="Segoe UI Light"/>
              <a:cs typeface="Segoe UI Light"/>
            </a:endParaRPr>
          </a:p>
        </p:txBody>
      </p:sp>
      <p:sp>
        <p:nvSpPr>
          <p:cNvPr id="13" name="object 13"/>
          <p:cNvSpPr txBox="1"/>
          <p:nvPr/>
        </p:nvSpPr>
        <p:spPr>
          <a:xfrm>
            <a:off x="550265" y="3450573"/>
            <a:ext cx="5562590" cy="1432052"/>
          </a:xfrm>
          <a:prstGeom prst="rect">
            <a:avLst/>
          </a:prstGeom>
        </p:spPr>
        <p:txBody>
          <a:bodyPr wrap="square" lIns="0" tIns="0" rIns="0" bIns="0" rtlCol="0">
            <a:noAutofit/>
          </a:bodyPr>
          <a:lstStyle/>
          <a:p>
            <a:pPr marL="12700" marR="11100">
              <a:lnSpc>
                <a:spcPts val="1540"/>
              </a:lnSpc>
              <a:spcBef>
                <a:spcPts val="77"/>
              </a:spcBef>
            </a:pPr>
            <a:r>
              <a:rPr sz="2025" spc="0" baseline="1856" dirty="0" smtClean="0">
                <a:latin typeface="Segoe UI Light"/>
                <a:cs typeface="Segoe UI Light"/>
              </a:rPr>
              <a:t>Stu</a:t>
            </a:r>
            <a:r>
              <a:rPr sz="2025" spc="-4" baseline="1856" dirty="0" smtClean="0">
                <a:latin typeface="Segoe UI Light"/>
                <a:cs typeface="Segoe UI Light"/>
              </a:rPr>
              <a:t>d</a:t>
            </a:r>
            <a:r>
              <a:rPr sz="2025" spc="0" baseline="1856" dirty="0" smtClean="0">
                <a:latin typeface="Segoe UI Light"/>
                <a:cs typeface="Segoe UI Light"/>
              </a:rPr>
              <a:t>e</a:t>
            </a:r>
            <a:r>
              <a:rPr sz="2025" spc="-4" baseline="1856" dirty="0" smtClean="0">
                <a:latin typeface="Segoe UI Light"/>
                <a:cs typeface="Segoe UI Light"/>
              </a:rPr>
              <a:t>n</a:t>
            </a:r>
            <a:r>
              <a:rPr sz="2025" spc="4" baseline="1856" dirty="0" smtClean="0">
                <a:latin typeface="Segoe UI Light"/>
                <a:cs typeface="Segoe UI Light"/>
              </a:rPr>
              <a:t>t</a:t>
            </a:r>
            <a:r>
              <a:rPr sz="2025" spc="0" baseline="1856" dirty="0" smtClean="0">
                <a:latin typeface="Segoe UI Light"/>
                <a:cs typeface="Segoe UI Light"/>
              </a:rPr>
              <a:t>s</a:t>
            </a:r>
            <a:r>
              <a:rPr sz="2025" spc="9" baseline="1856" dirty="0" smtClean="0">
                <a:latin typeface="Segoe UI Light"/>
                <a:cs typeface="Segoe UI Light"/>
              </a:rPr>
              <a:t> </a:t>
            </a:r>
            <a:r>
              <a:rPr sz="2025" spc="0" baseline="1856" dirty="0" smtClean="0">
                <a:latin typeface="Segoe UI Light"/>
                <a:cs typeface="Segoe UI Light"/>
              </a:rPr>
              <a:t>in</a:t>
            </a:r>
            <a:r>
              <a:rPr sz="2025" spc="-4" baseline="1856" dirty="0" smtClean="0">
                <a:latin typeface="Segoe UI Light"/>
                <a:cs typeface="Segoe UI Light"/>
              </a:rPr>
              <a:t> </a:t>
            </a:r>
            <a:r>
              <a:rPr sz="2025" spc="0" baseline="1856" dirty="0" smtClean="0">
                <a:latin typeface="Segoe UI Light"/>
                <a:cs typeface="Segoe UI Light"/>
              </a:rPr>
              <a:t>Y</a:t>
            </a:r>
            <a:r>
              <a:rPr sz="2025" spc="-4" baseline="1856" dirty="0" smtClean="0">
                <a:latin typeface="Segoe UI Light"/>
                <a:cs typeface="Segoe UI Light"/>
              </a:rPr>
              <a:t>1</a:t>
            </a:r>
            <a:r>
              <a:rPr sz="2025" spc="0" baseline="1856" dirty="0" smtClean="0">
                <a:latin typeface="Segoe UI Light"/>
                <a:cs typeface="Segoe UI Light"/>
              </a:rPr>
              <a:t>-6</a:t>
            </a:r>
            <a:r>
              <a:rPr sz="2025" spc="217" baseline="1856" dirty="0" smtClean="0">
                <a:latin typeface="Segoe UI Light"/>
                <a:cs typeface="Segoe UI Light"/>
              </a:rPr>
              <a:t> </a:t>
            </a:r>
            <a:r>
              <a:rPr sz="2025" spc="-9" baseline="1856" dirty="0" smtClean="0">
                <a:latin typeface="Segoe UI Light"/>
                <a:cs typeface="Segoe UI Light"/>
              </a:rPr>
              <a:t>w</a:t>
            </a:r>
            <a:r>
              <a:rPr sz="2025" spc="0" baseline="1856" dirty="0" smtClean="0">
                <a:latin typeface="Segoe UI Light"/>
                <a:cs typeface="Segoe UI Light"/>
              </a:rPr>
              <a:t>ill f</a:t>
            </a:r>
            <a:r>
              <a:rPr sz="2025" spc="-4" baseline="1856" dirty="0" smtClean="0">
                <a:latin typeface="Segoe UI Light"/>
                <a:cs typeface="Segoe UI Light"/>
              </a:rPr>
              <a:t>o</a:t>
            </a:r>
            <a:r>
              <a:rPr sz="2025" spc="0" baseline="1856" dirty="0" smtClean="0">
                <a:latin typeface="Segoe UI Light"/>
                <a:cs typeface="Segoe UI Light"/>
              </a:rPr>
              <a:t>ll</a:t>
            </a:r>
            <a:r>
              <a:rPr sz="2025" spc="-9" baseline="1856" dirty="0" smtClean="0">
                <a:latin typeface="Segoe UI Light"/>
                <a:cs typeface="Segoe UI Light"/>
              </a:rPr>
              <a:t>o</a:t>
            </a:r>
            <a:r>
              <a:rPr sz="2025" spc="0" baseline="1856" dirty="0" smtClean="0">
                <a:latin typeface="Segoe UI Light"/>
                <a:cs typeface="Segoe UI Light"/>
              </a:rPr>
              <a:t>w</a:t>
            </a:r>
            <a:r>
              <a:rPr sz="2025" spc="19" baseline="1856" dirty="0" smtClean="0">
                <a:latin typeface="Segoe UI Light"/>
                <a:cs typeface="Segoe UI Light"/>
              </a:rPr>
              <a:t> </a:t>
            </a:r>
            <a:r>
              <a:rPr sz="2025" spc="4" baseline="1856" dirty="0" smtClean="0">
                <a:latin typeface="Segoe UI Light"/>
                <a:cs typeface="Segoe UI Light"/>
              </a:rPr>
              <a:t>t</a:t>
            </a:r>
            <a:r>
              <a:rPr sz="2025" spc="-4" baseline="1856" dirty="0" smtClean="0">
                <a:latin typeface="Segoe UI Light"/>
                <a:cs typeface="Segoe UI Light"/>
              </a:rPr>
              <a:t>w</a:t>
            </a:r>
            <a:r>
              <a:rPr sz="2025" spc="0" baseline="1856" dirty="0" smtClean="0">
                <a:latin typeface="Segoe UI Light"/>
                <a:cs typeface="Segoe UI Light"/>
              </a:rPr>
              <a:t>o main</a:t>
            </a:r>
            <a:r>
              <a:rPr sz="2025" spc="-9" baseline="1856" dirty="0" smtClean="0">
                <a:latin typeface="Segoe UI Light"/>
                <a:cs typeface="Segoe UI Light"/>
              </a:rPr>
              <a:t> </a:t>
            </a:r>
            <a:r>
              <a:rPr sz="2025" spc="0" baseline="1856" dirty="0" smtClean="0">
                <a:latin typeface="Segoe UI Light"/>
                <a:cs typeface="Segoe UI Light"/>
              </a:rPr>
              <a:t>p</a:t>
            </a:r>
            <a:r>
              <a:rPr sz="2025" spc="-29" baseline="1856" dirty="0" smtClean="0">
                <a:latin typeface="Segoe UI Light"/>
                <a:cs typeface="Segoe UI Light"/>
              </a:rPr>
              <a:t>r</a:t>
            </a:r>
            <a:r>
              <a:rPr sz="2025" spc="-4" baseline="1856" dirty="0" smtClean="0">
                <a:latin typeface="Segoe UI Light"/>
                <a:cs typeface="Segoe UI Light"/>
              </a:rPr>
              <a:t>o</a:t>
            </a:r>
            <a:r>
              <a:rPr sz="2025" spc="0" baseline="1856" dirty="0" smtClean="0">
                <a:latin typeface="Segoe UI Light"/>
                <a:cs typeface="Segoe UI Light"/>
              </a:rPr>
              <a:t>g</a:t>
            </a:r>
            <a:r>
              <a:rPr sz="2025" spc="-4" baseline="1856" dirty="0" smtClean="0">
                <a:latin typeface="Segoe UI Light"/>
                <a:cs typeface="Segoe UI Light"/>
              </a:rPr>
              <a:t>r</a:t>
            </a:r>
            <a:r>
              <a:rPr sz="2025" spc="0" baseline="1856" dirty="0" smtClean="0">
                <a:latin typeface="Segoe UI Light"/>
                <a:cs typeface="Segoe UI Light"/>
              </a:rPr>
              <a:t>am</a:t>
            </a:r>
            <a:r>
              <a:rPr sz="2025" spc="4" baseline="1856" dirty="0" smtClean="0">
                <a:latin typeface="Segoe UI Light"/>
                <a:cs typeface="Segoe UI Light"/>
              </a:rPr>
              <a:t>m</a:t>
            </a:r>
            <a:r>
              <a:rPr sz="2025" spc="0" baseline="1856" dirty="0" smtClean="0">
                <a:latin typeface="Segoe UI Light"/>
                <a:cs typeface="Segoe UI Light"/>
              </a:rPr>
              <a:t>es: The Inter</a:t>
            </a:r>
            <a:r>
              <a:rPr sz="2025" spc="-4" baseline="1856" dirty="0" smtClean="0">
                <a:latin typeface="Segoe UI Light"/>
                <a:cs typeface="Segoe UI Light"/>
              </a:rPr>
              <a:t>n</a:t>
            </a:r>
            <a:r>
              <a:rPr sz="2025" spc="0" baseline="1856" dirty="0" smtClean="0">
                <a:latin typeface="Segoe UI Light"/>
                <a:cs typeface="Segoe UI Light"/>
              </a:rPr>
              <a:t>a</a:t>
            </a:r>
            <a:r>
              <a:rPr sz="2025" spc="4" baseline="1856" dirty="0" smtClean="0">
                <a:latin typeface="Segoe UI Light"/>
                <a:cs typeface="Segoe UI Light"/>
              </a:rPr>
              <a:t>t</a:t>
            </a:r>
            <a:r>
              <a:rPr sz="2025" spc="0" baseline="1856" dirty="0" smtClean="0">
                <a:latin typeface="Segoe UI Light"/>
                <a:cs typeface="Segoe UI Light"/>
              </a:rPr>
              <a:t>i</a:t>
            </a:r>
            <a:r>
              <a:rPr sz="2025" spc="-4" baseline="1856" dirty="0" smtClean="0">
                <a:latin typeface="Segoe UI Light"/>
                <a:cs typeface="Segoe UI Light"/>
              </a:rPr>
              <a:t>on</a:t>
            </a:r>
            <a:r>
              <a:rPr sz="2025" spc="0" baseline="1856" dirty="0" smtClean="0">
                <a:latin typeface="Segoe UI Light"/>
                <a:cs typeface="Segoe UI Light"/>
              </a:rPr>
              <a:t>al</a:t>
            </a:r>
            <a:r>
              <a:rPr sz="2025" spc="-19" baseline="1856" dirty="0" smtClean="0">
                <a:latin typeface="Segoe UI Light"/>
                <a:cs typeface="Segoe UI Light"/>
              </a:rPr>
              <a:t> </a:t>
            </a:r>
            <a:r>
              <a:rPr sz="2025" spc="-4" baseline="1856" dirty="0" smtClean="0">
                <a:latin typeface="Segoe UI Light"/>
                <a:cs typeface="Segoe UI Light"/>
              </a:rPr>
              <a:t>P</a:t>
            </a:r>
            <a:r>
              <a:rPr sz="2025" spc="0" baseline="1856" dirty="0" smtClean="0">
                <a:latin typeface="Segoe UI Light"/>
                <a:cs typeface="Segoe UI Light"/>
              </a:rPr>
              <a:t>r</a:t>
            </a:r>
            <a:r>
              <a:rPr sz="2025" spc="-4" baseline="1856" dirty="0" smtClean="0">
                <a:latin typeface="Segoe UI Light"/>
                <a:cs typeface="Segoe UI Light"/>
              </a:rPr>
              <a:t>i</a:t>
            </a:r>
            <a:r>
              <a:rPr sz="2025" spc="0" baseline="1856" dirty="0" smtClean="0">
                <a:latin typeface="Segoe UI Light"/>
                <a:cs typeface="Segoe UI Light"/>
              </a:rPr>
              <a:t>ma</a:t>
            </a:r>
            <a:r>
              <a:rPr sz="2025" spc="84" baseline="1856" dirty="0" smtClean="0">
                <a:latin typeface="Segoe UI Light"/>
                <a:cs typeface="Segoe UI Light"/>
              </a:rPr>
              <a:t>r</a:t>
            </a:r>
            <a:r>
              <a:rPr sz="2025" spc="0" baseline="1856" dirty="0" smtClean="0">
                <a:latin typeface="Segoe UI Light"/>
                <a:cs typeface="Segoe UI Light"/>
              </a:rPr>
              <a:t>y</a:t>
            </a:r>
            <a:endParaRPr sz="1350" dirty="0">
              <a:latin typeface="Segoe UI Light"/>
              <a:cs typeface="Segoe UI Light"/>
            </a:endParaRPr>
          </a:p>
          <a:p>
            <a:pPr marL="12700" marR="25831">
              <a:lnSpc>
                <a:spcPts val="1620"/>
              </a:lnSpc>
              <a:spcBef>
                <a:spcPts val="4"/>
              </a:spcBef>
            </a:pPr>
            <a:r>
              <a:rPr sz="1350" spc="0" dirty="0" smtClean="0">
                <a:latin typeface="Segoe UI Light"/>
                <a:cs typeface="Segoe UI Light"/>
              </a:rPr>
              <a:t>C</a:t>
            </a:r>
            <a:r>
              <a:rPr sz="1350" spc="-9" dirty="0" smtClean="0">
                <a:latin typeface="Segoe UI Light"/>
                <a:cs typeface="Segoe UI Light"/>
              </a:rPr>
              <a:t>u</a:t>
            </a:r>
            <a:r>
              <a:rPr sz="1350" spc="0" dirty="0" smtClean="0">
                <a:latin typeface="Segoe UI Light"/>
                <a:cs typeface="Segoe UI Light"/>
              </a:rPr>
              <a:t>r</a:t>
            </a:r>
            <a:r>
              <a:rPr sz="1350" spc="-4" dirty="0" smtClean="0">
                <a:latin typeface="Segoe UI Light"/>
                <a:cs typeface="Segoe UI Light"/>
              </a:rPr>
              <a:t>r</a:t>
            </a:r>
            <a:r>
              <a:rPr sz="1350" spc="0" dirty="0" smtClean="0">
                <a:latin typeface="Segoe UI Light"/>
                <a:cs typeface="Segoe UI Light"/>
              </a:rPr>
              <a:t>ic</a:t>
            </a:r>
            <a:r>
              <a:rPr sz="1350" spc="-9" dirty="0" smtClean="0">
                <a:latin typeface="Segoe UI Light"/>
                <a:cs typeface="Segoe UI Light"/>
              </a:rPr>
              <a:t>u</a:t>
            </a:r>
            <a:r>
              <a:rPr sz="1350" spc="0" dirty="0" smtClean="0">
                <a:latin typeface="Segoe UI Light"/>
                <a:cs typeface="Segoe UI Light"/>
              </a:rPr>
              <a:t>l</a:t>
            </a:r>
            <a:r>
              <a:rPr sz="1350" spc="-4" dirty="0" smtClean="0">
                <a:latin typeface="Segoe UI Light"/>
                <a:cs typeface="Segoe UI Light"/>
              </a:rPr>
              <a:t>u</a:t>
            </a:r>
            <a:r>
              <a:rPr sz="1350" spc="0" dirty="0" smtClean="0">
                <a:latin typeface="Segoe UI Light"/>
                <a:cs typeface="Segoe UI Light"/>
              </a:rPr>
              <a:t>m</a:t>
            </a:r>
            <a:r>
              <a:rPr sz="1350" spc="29" dirty="0" smtClean="0">
                <a:latin typeface="Segoe UI Light"/>
                <a:cs typeface="Segoe UI Light"/>
              </a:rPr>
              <a:t> </a:t>
            </a:r>
            <a:r>
              <a:rPr sz="1350" spc="0" dirty="0" smtClean="0">
                <a:latin typeface="Segoe UI Light"/>
                <a:cs typeface="Segoe UI Light"/>
              </a:rPr>
              <a:t>(</a:t>
            </a:r>
            <a:r>
              <a:rPr sz="1350" spc="4" dirty="0" smtClean="0">
                <a:latin typeface="Segoe UI Light"/>
                <a:cs typeface="Segoe UI Light"/>
              </a:rPr>
              <a:t>I</a:t>
            </a:r>
            <a:r>
              <a:rPr sz="1350" spc="-4" dirty="0" smtClean="0">
                <a:latin typeface="Segoe UI Light"/>
                <a:cs typeface="Segoe UI Light"/>
              </a:rPr>
              <a:t>P</a:t>
            </a:r>
            <a:r>
              <a:rPr sz="1350" spc="0" dirty="0" smtClean="0">
                <a:latin typeface="Segoe UI Light"/>
                <a:cs typeface="Segoe UI Light"/>
              </a:rPr>
              <a:t>C)</a:t>
            </a:r>
            <a:r>
              <a:rPr sz="1350" spc="-19" dirty="0" smtClean="0">
                <a:latin typeface="Segoe UI Light"/>
                <a:cs typeface="Segoe UI Light"/>
              </a:rPr>
              <a:t> </a:t>
            </a:r>
            <a:r>
              <a:rPr sz="1350" spc="0" dirty="0" smtClean="0">
                <a:latin typeface="Segoe UI Light"/>
                <a:cs typeface="Segoe UI Light"/>
              </a:rPr>
              <a:t>and</a:t>
            </a:r>
            <a:r>
              <a:rPr sz="1350" spc="-14" dirty="0" smtClean="0">
                <a:latin typeface="Segoe UI Light"/>
                <a:cs typeface="Segoe UI Light"/>
              </a:rPr>
              <a:t> </a:t>
            </a:r>
            <a:r>
              <a:rPr sz="1350" spc="0" dirty="0" smtClean="0">
                <a:latin typeface="Segoe UI Light"/>
                <a:cs typeface="Segoe UI Light"/>
              </a:rPr>
              <a:t>Si</a:t>
            </a:r>
            <a:r>
              <a:rPr sz="1350" spc="-9" dirty="0" smtClean="0">
                <a:latin typeface="Segoe UI Light"/>
                <a:cs typeface="Segoe UI Light"/>
              </a:rPr>
              <a:t>n</a:t>
            </a:r>
            <a:r>
              <a:rPr sz="1350" spc="0" dirty="0" smtClean="0">
                <a:latin typeface="Segoe UI Light"/>
                <a:cs typeface="Segoe UI Light"/>
              </a:rPr>
              <a:t>ga</a:t>
            </a:r>
            <a:r>
              <a:rPr sz="1350" spc="-4" dirty="0" smtClean="0">
                <a:latin typeface="Segoe UI Light"/>
                <a:cs typeface="Segoe UI Light"/>
              </a:rPr>
              <a:t>po</a:t>
            </a:r>
            <a:r>
              <a:rPr sz="1350" spc="-25" dirty="0" smtClean="0">
                <a:latin typeface="Segoe UI Light"/>
                <a:cs typeface="Segoe UI Light"/>
              </a:rPr>
              <a:t>r</a:t>
            </a:r>
            <a:r>
              <a:rPr sz="1350" spc="0" dirty="0" smtClean="0">
                <a:latin typeface="Segoe UI Light"/>
                <a:cs typeface="Segoe UI Light"/>
              </a:rPr>
              <a:t>e Ma</a:t>
            </a:r>
            <a:r>
              <a:rPr sz="1350" spc="4" dirty="0" smtClean="0">
                <a:latin typeface="Segoe UI Light"/>
                <a:cs typeface="Segoe UI Light"/>
              </a:rPr>
              <a:t>t</a:t>
            </a:r>
            <a:r>
              <a:rPr sz="1350" spc="-4" dirty="0" smtClean="0">
                <a:latin typeface="Segoe UI Light"/>
                <a:cs typeface="Segoe UI Light"/>
              </a:rPr>
              <a:t>h</a:t>
            </a:r>
            <a:r>
              <a:rPr sz="1350" spc="0" dirty="0" smtClean="0">
                <a:latin typeface="Segoe UI Light"/>
                <a:cs typeface="Segoe UI Light"/>
              </a:rPr>
              <a:t>.</a:t>
            </a:r>
            <a:r>
              <a:rPr sz="1350" spc="-9" dirty="0" smtClean="0">
                <a:latin typeface="Segoe UI Light"/>
                <a:cs typeface="Segoe UI Light"/>
              </a:rPr>
              <a:t> </a:t>
            </a:r>
            <a:r>
              <a:rPr sz="1350" spc="0" dirty="0" smtClean="0">
                <a:latin typeface="Segoe UI Light"/>
                <a:cs typeface="Segoe UI Light"/>
              </a:rPr>
              <a:t>The</a:t>
            </a:r>
            <a:r>
              <a:rPr sz="1350" spc="9" dirty="0" smtClean="0">
                <a:latin typeface="Segoe UI Light"/>
                <a:cs typeface="Segoe UI Light"/>
              </a:rPr>
              <a:t> </a:t>
            </a:r>
            <a:r>
              <a:rPr sz="1350" spc="4" dirty="0" smtClean="0">
                <a:latin typeface="Segoe UI Light"/>
                <a:cs typeface="Segoe UI Light"/>
              </a:rPr>
              <a:t>I</a:t>
            </a:r>
            <a:r>
              <a:rPr sz="1350" spc="-4" dirty="0" smtClean="0">
                <a:latin typeface="Segoe UI Light"/>
                <a:cs typeface="Segoe UI Light"/>
              </a:rPr>
              <a:t>P</a:t>
            </a:r>
            <a:r>
              <a:rPr sz="1350" spc="0" dirty="0" smtClean="0">
                <a:latin typeface="Segoe UI Light"/>
                <a:cs typeface="Segoe UI Light"/>
              </a:rPr>
              <a:t>C</a:t>
            </a:r>
            <a:r>
              <a:rPr sz="1350" spc="-12" dirty="0" smtClean="0">
                <a:latin typeface="Segoe UI Light"/>
                <a:cs typeface="Segoe UI Light"/>
              </a:rPr>
              <a:t> </a:t>
            </a:r>
            <a:r>
              <a:rPr sz="1350" spc="-4" dirty="0" smtClean="0">
                <a:latin typeface="Segoe UI Light"/>
                <a:cs typeface="Segoe UI Light"/>
              </a:rPr>
              <a:t>w</a:t>
            </a:r>
            <a:r>
              <a:rPr sz="1350" spc="0" dirty="0" smtClean="0">
                <a:latin typeface="Segoe UI Light"/>
                <a:cs typeface="Segoe UI Light"/>
              </a:rPr>
              <a:t>ill i</a:t>
            </a:r>
            <a:r>
              <a:rPr sz="1350" spc="-4" dirty="0" smtClean="0">
                <a:latin typeface="Segoe UI Light"/>
                <a:cs typeface="Segoe UI Light"/>
              </a:rPr>
              <a:t>n</a:t>
            </a:r>
            <a:r>
              <a:rPr sz="1350" spc="4" dirty="0" smtClean="0">
                <a:latin typeface="Segoe UI Light"/>
                <a:cs typeface="Segoe UI Light"/>
              </a:rPr>
              <a:t>t</a:t>
            </a:r>
            <a:r>
              <a:rPr sz="1350" spc="-25" dirty="0" smtClean="0">
                <a:latin typeface="Segoe UI Light"/>
                <a:cs typeface="Segoe UI Light"/>
              </a:rPr>
              <a:t>r</a:t>
            </a:r>
            <a:r>
              <a:rPr sz="1350" spc="-4" dirty="0" smtClean="0">
                <a:latin typeface="Segoe UI Light"/>
                <a:cs typeface="Segoe UI Light"/>
              </a:rPr>
              <a:t>o</a:t>
            </a:r>
            <a:r>
              <a:rPr sz="1350" spc="0" dirty="0" smtClean="0">
                <a:latin typeface="Segoe UI Light"/>
                <a:cs typeface="Segoe UI Light"/>
              </a:rPr>
              <a:t>d</a:t>
            </a:r>
            <a:r>
              <a:rPr sz="1350" spc="-9" dirty="0" smtClean="0">
                <a:latin typeface="Segoe UI Light"/>
                <a:cs typeface="Segoe UI Light"/>
              </a:rPr>
              <a:t>u</a:t>
            </a:r>
            <a:r>
              <a:rPr sz="1350" spc="0" dirty="0" smtClean="0">
                <a:latin typeface="Segoe UI Light"/>
                <a:cs typeface="Segoe UI Light"/>
              </a:rPr>
              <a:t>ce</a:t>
            </a:r>
            <a:r>
              <a:rPr sz="1350" spc="29" dirty="0" smtClean="0">
                <a:latin typeface="Segoe UI Light"/>
                <a:cs typeface="Segoe UI Light"/>
              </a:rPr>
              <a:t> </a:t>
            </a:r>
            <a:r>
              <a:rPr sz="1350" spc="0" dirty="0" smtClean="0">
                <a:latin typeface="Segoe UI Light"/>
                <a:cs typeface="Segoe UI Light"/>
              </a:rPr>
              <a:t>a</a:t>
            </a:r>
            <a:endParaRPr sz="1350" dirty="0">
              <a:latin typeface="Segoe UI Light"/>
              <a:cs typeface="Segoe UI Light"/>
            </a:endParaRPr>
          </a:p>
          <a:p>
            <a:pPr marL="12700">
              <a:lnSpc>
                <a:spcPts val="1620"/>
              </a:lnSpc>
            </a:pPr>
            <a:r>
              <a:rPr sz="1350" spc="0" dirty="0" smtClean="0">
                <a:latin typeface="Segoe UI Light"/>
                <a:cs typeface="Segoe UI Light"/>
              </a:rPr>
              <a:t>c</a:t>
            </a:r>
            <a:r>
              <a:rPr sz="1350" spc="-4" dirty="0" smtClean="0">
                <a:latin typeface="Segoe UI Light"/>
                <a:cs typeface="Segoe UI Light"/>
              </a:rPr>
              <a:t>o</a:t>
            </a:r>
            <a:r>
              <a:rPr sz="1350" spc="0" dirty="0" smtClean="0">
                <a:latin typeface="Segoe UI Light"/>
                <a:cs typeface="Segoe UI Light"/>
              </a:rPr>
              <a:t>mp</a:t>
            </a:r>
            <a:r>
              <a:rPr sz="1350" spc="-29" dirty="0" smtClean="0">
                <a:latin typeface="Segoe UI Light"/>
                <a:cs typeface="Segoe UI Light"/>
              </a:rPr>
              <a:t>r</a:t>
            </a:r>
            <a:r>
              <a:rPr sz="1350" spc="0" dirty="0" smtClean="0">
                <a:latin typeface="Segoe UI Light"/>
                <a:cs typeface="Segoe UI Light"/>
              </a:rPr>
              <a:t>e</a:t>
            </a:r>
            <a:r>
              <a:rPr sz="1350" spc="-4" dirty="0" smtClean="0">
                <a:latin typeface="Segoe UI Light"/>
                <a:cs typeface="Segoe UI Light"/>
              </a:rPr>
              <a:t>h</a:t>
            </a:r>
            <a:r>
              <a:rPr sz="1350" spc="0" dirty="0" smtClean="0">
                <a:latin typeface="Segoe UI Light"/>
                <a:cs typeface="Segoe UI Light"/>
              </a:rPr>
              <a:t>e</a:t>
            </a:r>
            <a:r>
              <a:rPr sz="1350" spc="-4" dirty="0" smtClean="0">
                <a:latin typeface="Segoe UI Light"/>
                <a:cs typeface="Segoe UI Light"/>
              </a:rPr>
              <a:t>n</a:t>
            </a:r>
            <a:r>
              <a:rPr sz="1350" spc="0" dirty="0" smtClean="0">
                <a:latin typeface="Segoe UI Light"/>
                <a:cs typeface="Segoe UI Light"/>
              </a:rPr>
              <a:t>sive</a:t>
            </a:r>
            <a:r>
              <a:rPr sz="1350" spc="29" dirty="0" smtClean="0">
                <a:latin typeface="Segoe UI Light"/>
                <a:cs typeface="Segoe UI Light"/>
              </a:rPr>
              <a:t> </a:t>
            </a:r>
            <a:r>
              <a:rPr sz="1350" spc="0" dirty="0" smtClean="0">
                <a:latin typeface="Segoe UI Light"/>
                <a:cs typeface="Segoe UI Light"/>
              </a:rPr>
              <a:t>ra</a:t>
            </a:r>
            <a:r>
              <a:rPr sz="1350" spc="-4" dirty="0" smtClean="0">
                <a:latin typeface="Segoe UI Light"/>
                <a:cs typeface="Segoe UI Light"/>
              </a:rPr>
              <a:t>n</a:t>
            </a:r>
            <a:r>
              <a:rPr sz="1350" spc="0" dirty="0" smtClean="0">
                <a:latin typeface="Segoe UI Light"/>
                <a:cs typeface="Segoe UI Light"/>
              </a:rPr>
              <a:t>ge </a:t>
            </a:r>
            <a:r>
              <a:rPr sz="1350" spc="-39" dirty="0" smtClean="0">
                <a:latin typeface="Segoe UI Light"/>
                <a:cs typeface="Segoe UI Light"/>
              </a:rPr>
              <a:t>o</a:t>
            </a:r>
            <a:r>
              <a:rPr sz="1350" spc="0" dirty="0" smtClean="0">
                <a:latin typeface="Segoe UI Light"/>
                <a:cs typeface="Segoe UI Light"/>
              </a:rPr>
              <a:t>f</a:t>
            </a:r>
            <a:r>
              <a:rPr sz="1350" spc="14" dirty="0" smtClean="0">
                <a:latin typeface="Segoe UI Light"/>
                <a:cs typeface="Segoe UI Light"/>
              </a:rPr>
              <a:t> </a:t>
            </a:r>
            <a:r>
              <a:rPr sz="1350" spc="0" dirty="0" smtClean="0">
                <a:latin typeface="Segoe UI Light"/>
                <a:cs typeface="Segoe UI Light"/>
              </a:rPr>
              <a:t>su</a:t>
            </a:r>
            <a:r>
              <a:rPr sz="1350" spc="-4" dirty="0" smtClean="0">
                <a:latin typeface="Segoe UI Light"/>
                <a:cs typeface="Segoe UI Light"/>
              </a:rPr>
              <a:t>b</a:t>
            </a:r>
            <a:r>
              <a:rPr sz="1350" spc="0" dirty="0" smtClean="0">
                <a:latin typeface="Segoe UI Light"/>
                <a:cs typeface="Segoe UI Light"/>
              </a:rPr>
              <a:t>je</a:t>
            </a:r>
            <a:r>
              <a:rPr sz="1350" spc="-4" dirty="0" smtClean="0">
                <a:latin typeface="Segoe UI Light"/>
                <a:cs typeface="Segoe UI Light"/>
              </a:rPr>
              <a:t>c</a:t>
            </a:r>
            <a:r>
              <a:rPr sz="1350" spc="4" dirty="0" smtClean="0">
                <a:latin typeface="Segoe UI Light"/>
                <a:cs typeface="Segoe UI Light"/>
              </a:rPr>
              <a:t>t</a:t>
            </a:r>
            <a:r>
              <a:rPr sz="1350" spc="0" dirty="0" smtClean="0">
                <a:latin typeface="Segoe UI Light"/>
                <a:cs typeface="Segoe UI Light"/>
              </a:rPr>
              <a:t>s</a:t>
            </a:r>
            <a:r>
              <a:rPr sz="1350" spc="-4" dirty="0" smtClean="0">
                <a:latin typeface="Segoe UI Light"/>
                <a:cs typeface="Segoe UI Light"/>
              </a:rPr>
              <a:t> </a:t>
            </a:r>
            <a:r>
              <a:rPr sz="1350" spc="0" dirty="0" smtClean="0">
                <a:latin typeface="Segoe UI Light"/>
                <a:cs typeface="Segoe UI Light"/>
              </a:rPr>
              <a:t>in</a:t>
            </a:r>
            <a:r>
              <a:rPr sz="1350" spc="4" dirty="0" smtClean="0">
                <a:latin typeface="Segoe UI Light"/>
                <a:cs typeface="Segoe UI Light"/>
              </a:rPr>
              <a:t> </a:t>
            </a:r>
            <a:r>
              <a:rPr sz="1350" spc="0" dirty="0" smtClean="0">
                <a:latin typeface="Segoe UI Light"/>
                <a:cs typeface="Segoe UI Light"/>
              </a:rPr>
              <a:t>li</a:t>
            </a:r>
            <a:r>
              <a:rPr sz="1350" spc="-9" dirty="0" smtClean="0">
                <a:latin typeface="Segoe UI Light"/>
                <a:cs typeface="Segoe UI Light"/>
              </a:rPr>
              <a:t>n</a:t>
            </a:r>
            <a:r>
              <a:rPr sz="1350" spc="0" dirty="0" smtClean="0">
                <a:latin typeface="Segoe UI Light"/>
                <a:cs typeface="Segoe UI Light"/>
              </a:rPr>
              <a:t>e </a:t>
            </a:r>
            <a:r>
              <a:rPr sz="1350" spc="-4" dirty="0" smtClean="0">
                <a:latin typeface="Segoe UI Light"/>
                <a:cs typeface="Segoe UI Light"/>
              </a:rPr>
              <a:t>w</a:t>
            </a:r>
            <a:r>
              <a:rPr sz="1350" spc="0" dirty="0" smtClean="0">
                <a:latin typeface="Segoe UI Light"/>
                <a:cs typeface="Segoe UI Light"/>
              </a:rPr>
              <a:t>ith the</a:t>
            </a:r>
            <a:r>
              <a:rPr sz="1350" spc="9" dirty="0" smtClean="0">
                <a:latin typeface="Segoe UI Light"/>
                <a:cs typeface="Segoe UI Light"/>
              </a:rPr>
              <a:t> </a:t>
            </a:r>
            <a:r>
              <a:rPr sz="1350" spc="4" dirty="0" smtClean="0">
                <a:latin typeface="Segoe UI Light"/>
                <a:cs typeface="Segoe UI Light"/>
              </a:rPr>
              <a:t>E</a:t>
            </a:r>
            <a:r>
              <a:rPr sz="1350" spc="-4" dirty="0" smtClean="0">
                <a:latin typeface="Segoe UI Light"/>
                <a:cs typeface="Segoe UI Light"/>
              </a:rPr>
              <a:t>n</a:t>
            </a:r>
            <a:r>
              <a:rPr sz="1350" spc="0" dirty="0" smtClean="0">
                <a:latin typeface="Segoe UI Light"/>
                <a:cs typeface="Segoe UI Light"/>
              </a:rPr>
              <a:t>g</a:t>
            </a:r>
            <a:r>
              <a:rPr sz="1350" spc="-4" dirty="0" smtClean="0">
                <a:latin typeface="Segoe UI Light"/>
                <a:cs typeface="Segoe UI Light"/>
              </a:rPr>
              <a:t>l</a:t>
            </a:r>
            <a:r>
              <a:rPr sz="1350" spc="0" dirty="0" smtClean="0">
                <a:latin typeface="Segoe UI Light"/>
                <a:cs typeface="Segoe UI Light"/>
              </a:rPr>
              <a:t>ish</a:t>
            </a:r>
            <a:r>
              <a:rPr sz="1350" spc="-14" dirty="0" smtClean="0">
                <a:latin typeface="Segoe UI Light"/>
                <a:cs typeface="Segoe UI Light"/>
              </a:rPr>
              <a:t> </a:t>
            </a:r>
            <a:r>
              <a:rPr sz="1350" spc="0" dirty="0" smtClean="0">
                <a:latin typeface="Segoe UI Light"/>
                <a:cs typeface="Segoe UI Light"/>
              </a:rPr>
              <a:t>Na</a:t>
            </a:r>
            <a:r>
              <a:rPr sz="1350" spc="4" dirty="0" smtClean="0">
                <a:latin typeface="Segoe UI Light"/>
                <a:cs typeface="Segoe UI Light"/>
              </a:rPr>
              <a:t>t</a:t>
            </a:r>
            <a:r>
              <a:rPr sz="1350" spc="0" dirty="0" smtClean="0">
                <a:latin typeface="Segoe UI Light"/>
                <a:cs typeface="Segoe UI Light"/>
              </a:rPr>
              <a:t>i</a:t>
            </a:r>
            <a:r>
              <a:rPr sz="1350" spc="-4" dirty="0" smtClean="0">
                <a:latin typeface="Segoe UI Light"/>
                <a:cs typeface="Segoe UI Light"/>
              </a:rPr>
              <a:t>on</a:t>
            </a:r>
            <a:r>
              <a:rPr sz="1350" spc="0" dirty="0" smtClean="0">
                <a:latin typeface="Segoe UI Light"/>
                <a:cs typeface="Segoe UI Light"/>
              </a:rPr>
              <a:t>al</a:t>
            </a:r>
            <a:r>
              <a:rPr sz="1350" spc="-9" dirty="0" smtClean="0">
                <a:latin typeface="Segoe UI Light"/>
                <a:cs typeface="Segoe UI Light"/>
              </a:rPr>
              <a:t> </a:t>
            </a:r>
            <a:r>
              <a:rPr sz="1350" spc="0" dirty="0" smtClean="0">
                <a:latin typeface="Segoe UI Light"/>
                <a:cs typeface="Segoe UI Light"/>
              </a:rPr>
              <a:t>C</a:t>
            </a:r>
            <a:r>
              <a:rPr sz="1350" spc="-9" dirty="0" smtClean="0">
                <a:latin typeface="Segoe UI Light"/>
                <a:cs typeface="Segoe UI Light"/>
              </a:rPr>
              <a:t>u</a:t>
            </a:r>
            <a:r>
              <a:rPr sz="1350" spc="0" dirty="0" smtClean="0">
                <a:latin typeface="Segoe UI Light"/>
                <a:cs typeface="Segoe UI Light"/>
              </a:rPr>
              <a:t>r</a:t>
            </a:r>
            <a:r>
              <a:rPr sz="1350" spc="-4" dirty="0" smtClean="0">
                <a:latin typeface="Segoe UI Light"/>
                <a:cs typeface="Segoe UI Light"/>
              </a:rPr>
              <a:t>r</a:t>
            </a:r>
            <a:r>
              <a:rPr sz="1350" spc="0" dirty="0" smtClean="0">
                <a:latin typeface="Segoe UI Light"/>
                <a:cs typeface="Segoe UI Light"/>
              </a:rPr>
              <a:t>ic</a:t>
            </a:r>
            <a:r>
              <a:rPr sz="1350" spc="-9" dirty="0" smtClean="0">
                <a:latin typeface="Segoe UI Light"/>
                <a:cs typeface="Segoe UI Light"/>
              </a:rPr>
              <a:t>u</a:t>
            </a:r>
            <a:r>
              <a:rPr sz="1350" spc="0" dirty="0" smtClean="0">
                <a:latin typeface="Segoe UI Light"/>
                <a:cs typeface="Segoe UI Light"/>
              </a:rPr>
              <a:t>l</a:t>
            </a:r>
            <a:r>
              <a:rPr sz="1350" spc="-4" dirty="0" smtClean="0">
                <a:latin typeface="Segoe UI Light"/>
                <a:cs typeface="Segoe UI Light"/>
              </a:rPr>
              <a:t>u</a:t>
            </a:r>
            <a:r>
              <a:rPr sz="1350" spc="0" dirty="0" smtClean="0">
                <a:latin typeface="Segoe UI Light"/>
                <a:cs typeface="Segoe UI Light"/>
              </a:rPr>
              <a:t>m.</a:t>
            </a:r>
            <a:endParaRPr sz="1350" dirty="0">
              <a:latin typeface="Segoe UI Light"/>
              <a:cs typeface="Segoe UI Light"/>
            </a:endParaRPr>
          </a:p>
          <a:p>
            <a:pPr marL="12700" marR="25831">
              <a:lnSpc>
                <a:spcPts val="1620"/>
              </a:lnSpc>
            </a:pPr>
            <a:r>
              <a:rPr sz="1350" spc="0" dirty="0" smtClean="0">
                <a:latin typeface="Segoe UI Light"/>
                <a:cs typeface="Segoe UI Light"/>
              </a:rPr>
              <a:t>The</a:t>
            </a:r>
            <a:r>
              <a:rPr sz="1350" spc="-29" dirty="0" smtClean="0">
                <a:latin typeface="Segoe UI Light"/>
                <a:cs typeface="Segoe UI Light"/>
              </a:rPr>
              <a:t>r</a:t>
            </a:r>
            <a:r>
              <a:rPr sz="1350" spc="0" dirty="0" smtClean="0">
                <a:latin typeface="Segoe UI Light"/>
                <a:cs typeface="Segoe UI Light"/>
              </a:rPr>
              <a:t>e</a:t>
            </a:r>
            <a:r>
              <a:rPr sz="1350" spc="14" dirty="0" smtClean="0">
                <a:latin typeface="Segoe UI Light"/>
                <a:cs typeface="Segoe UI Light"/>
              </a:rPr>
              <a:t> </a:t>
            </a:r>
            <a:r>
              <a:rPr sz="1350" spc="-4" dirty="0" smtClean="0">
                <a:latin typeface="Segoe UI Light"/>
                <a:cs typeface="Segoe UI Light"/>
              </a:rPr>
              <a:t>w</a:t>
            </a:r>
            <a:r>
              <a:rPr sz="1350" spc="0" dirty="0" smtClean="0">
                <a:latin typeface="Segoe UI Light"/>
                <a:cs typeface="Segoe UI Light"/>
              </a:rPr>
              <a:t>ill be a</a:t>
            </a:r>
            <a:r>
              <a:rPr sz="1350" spc="-9" dirty="0" smtClean="0">
                <a:latin typeface="Segoe UI Light"/>
                <a:cs typeface="Segoe UI Light"/>
              </a:rPr>
              <a:t> </a:t>
            </a:r>
            <a:r>
              <a:rPr sz="1350" spc="0" dirty="0" smtClean="0">
                <a:latin typeface="Segoe UI Light"/>
                <a:cs typeface="Segoe UI Light"/>
              </a:rPr>
              <a:t>c</a:t>
            </a:r>
            <a:r>
              <a:rPr sz="1350" spc="-29" dirty="0" smtClean="0">
                <a:latin typeface="Segoe UI Light"/>
                <a:cs typeface="Segoe UI Light"/>
              </a:rPr>
              <a:t>r</a:t>
            </a:r>
            <a:r>
              <a:rPr sz="1350" spc="0" dirty="0" smtClean="0">
                <a:latin typeface="Segoe UI Light"/>
                <a:cs typeface="Segoe UI Light"/>
              </a:rPr>
              <a:t>ea</a:t>
            </a:r>
            <a:r>
              <a:rPr sz="1350" spc="4" dirty="0" smtClean="0">
                <a:latin typeface="Segoe UI Light"/>
                <a:cs typeface="Segoe UI Light"/>
              </a:rPr>
              <a:t>t</a:t>
            </a:r>
            <a:r>
              <a:rPr sz="1350" spc="0" dirty="0" smtClean="0">
                <a:latin typeface="Segoe UI Light"/>
                <a:cs typeface="Segoe UI Light"/>
              </a:rPr>
              <a:t>i</a:t>
            </a:r>
            <a:r>
              <a:rPr sz="1350" spc="-4" dirty="0" smtClean="0">
                <a:latin typeface="Segoe UI Light"/>
                <a:cs typeface="Segoe UI Light"/>
              </a:rPr>
              <a:t>v</a:t>
            </a:r>
            <a:r>
              <a:rPr sz="1350" spc="0" dirty="0" smtClean="0">
                <a:latin typeface="Segoe UI Light"/>
                <a:cs typeface="Segoe UI Light"/>
              </a:rPr>
              <a:t>e, </a:t>
            </a:r>
            <a:r>
              <a:rPr sz="1350" spc="-4" dirty="0" smtClean="0">
                <a:latin typeface="Segoe UI Light"/>
                <a:cs typeface="Segoe UI Light"/>
              </a:rPr>
              <a:t>p</a:t>
            </a:r>
            <a:r>
              <a:rPr sz="1350" spc="-25" dirty="0" smtClean="0">
                <a:latin typeface="Segoe UI Light"/>
                <a:cs typeface="Segoe UI Light"/>
              </a:rPr>
              <a:t>r</a:t>
            </a:r>
            <a:r>
              <a:rPr sz="1350" spc="-4" dirty="0" smtClean="0">
                <a:latin typeface="Segoe UI Light"/>
                <a:cs typeface="Segoe UI Light"/>
              </a:rPr>
              <a:t>o</a:t>
            </a:r>
            <a:r>
              <a:rPr sz="1350" spc="0" dirty="0" smtClean="0">
                <a:latin typeface="Segoe UI Light"/>
                <a:cs typeface="Segoe UI Light"/>
              </a:rPr>
              <a:t>g</a:t>
            </a:r>
            <a:r>
              <a:rPr sz="1350" spc="-29" dirty="0" smtClean="0">
                <a:latin typeface="Segoe UI Light"/>
                <a:cs typeface="Segoe UI Light"/>
              </a:rPr>
              <a:t>r</a:t>
            </a:r>
            <a:r>
              <a:rPr sz="1350" spc="0" dirty="0" smtClean="0">
                <a:latin typeface="Segoe UI Light"/>
                <a:cs typeface="Segoe UI Light"/>
              </a:rPr>
              <a:t>essive a</a:t>
            </a:r>
            <a:r>
              <a:rPr sz="1350" spc="-4" dirty="0" smtClean="0">
                <a:latin typeface="Segoe UI Light"/>
                <a:cs typeface="Segoe UI Light"/>
              </a:rPr>
              <a:t>n</a:t>
            </a:r>
            <a:r>
              <a:rPr sz="1350" spc="0" dirty="0" smtClean="0">
                <a:latin typeface="Segoe UI Light"/>
                <a:cs typeface="Segoe UI Light"/>
              </a:rPr>
              <a:t>d thema</a:t>
            </a:r>
            <a:r>
              <a:rPr sz="1350" spc="4" dirty="0" smtClean="0">
                <a:latin typeface="Segoe UI Light"/>
                <a:cs typeface="Segoe UI Light"/>
              </a:rPr>
              <a:t>t</a:t>
            </a:r>
            <a:r>
              <a:rPr sz="1350" spc="0" dirty="0" smtClean="0">
                <a:latin typeface="Segoe UI Light"/>
                <a:cs typeface="Segoe UI Light"/>
              </a:rPr>
              <a:t>ic</a:t>
            </a:r>
            <a:r>
              <a:rPr sz="1350" spc="-25" dirty="0" smtClean="0">
                <a:latin typeface="Segoe UI Light"/>
                <a:cs typeface="Segoe UI Light"/>
              </a:rPr>
              <a:t> </a:t>
            </a:r>
            <a:r>
              <a:rPr sz="1350" spc="0" dirty="0" smtClean="0">
                <a:latin typeface="Segoe UI Light"/>
                <a:cs typeface="Segoe UI Light"/>
              </a:rPr>
              <a:t>ap</a:t>
            </a:r>
            <a:r>
              <a:rPr sz="1350" spc="-4" dirty="0" smtClean="0">
                <a:latin typeface="Segoe UI Light"/>
                <a:cs typeface="Segoe UI Light"/>
              </a:rPr>
              <a:t>p</a:t>
            </a:r>
            <a:r>
              <a:rPr sz="1350" spc="-25" dirty="0" smtClean="0">
                <a:latin typeface="Segoe UI Light"/>
                <a:cs typeface="Segoe UI Light"/>
              </a:rPr>
              <a:t>r</a:t>
            </a:r>
            <a:r>
              <a:rPr sz="1350" spc="-4" dirty="0" smtClean="0">
                <a:latin typeface="Segoe UI Light"/>
                <a:cs typeface="Segoe UI Light"/>
              </a:rPr>
              <a:t>o</a:t>
            </a:r>
            <a:r>
              <a:rPr sz="1350" spc="0" dirty="0" smtClean="0">
                <a:latin typeface="Segoe UI Light"/>
                <a:cs typeface="Segoe UI Light"/>
              </a:rPr>
              <a:t>ach</a:t>
            </a:r>
            <a:r>
              <a:rPr sz="1350" spc="-14" dirty="0" smtClean="0">
                <a:latin typeface="Segoe UI Light"/>
                <a:cs typeface="Segoe UI Light"/>
              </a:rPr>
              <a:t> </a:t>
            </a:r>
            <a:r>
              <a:rPr sz="1350" spc="-4" dirty="0" smtClean="0">
                <a:latin typeface="Segoe UI Light"/>
                <a:cs typeface="Segoe UI Light"/>
              </a:rPr>
              <a:t>wh</a:t>
            </a:r>
            <a:r>
              <a:rPr sz="1350" spc="0" dirty="0" smtClean="0">
                <a:latin typeface="Segoe UI Light"/>
                <a:cs typeface="Segoe UI Light"/>
              </a:rPr>
              <a:t>ich</a:t>
            </a:r>
            <a:r>
              <a:rPr sz="1350" spc="4" dirty="0" smtClean="0">
                <a:latin typeface="Segoe UI Light"/>
                <a:cs typeface="Segoe UI Light"/>
              </a:rPr>
              <a:t> </a:t>
            </a:r>
            <a:r>
              <a:rPr sz="1350" spc="-4" dirty="0" smtClean="0">
                <a:latin typeface="Segoe UI Light"/>
                <a:cs typeface="Segoe UI Light"/>
              </a:rPr>
              <a:t>w</a:t>
            </a:r>
            <a:r>
              <a:rPr sz="1350" spc="0" dirty="0" smtClean="0">
                <a:latin typeface="Segoe UI Light"/>
                <a:cs typeface="Segoe UI Light"/>
              </a:rPr>
              <a:t>ill</a:t>
            </a:r>
            <a:endParaRPr sz="1350" dirty="0">
              <a:latin typeface="Segoe UI Light"/>
              <a:cs typeface="Segoe UI Light"/>
            </a:endParaRPr>
          </a:p>
          <a:p>
            <a:pPr marL="12700" marR="25831">
              <a:lnSpc>
                <a:spcPts val="1620"/>
              </a:lnSpc>
            </a:pPr>
            <a:r>
              <a:rPr sz="1350" spc="0" dirty="0" smtClean="0">
                <a:latin typeface="Segoe UI Light"/>
                <a:cs typeface="Segoe UI Light"/>
              </a:rPr>
              <a:t>e</a:t>
            </a:r>
            <a:r>
              <a:rPr sz="1350" spc="-4" dirty="0" smtClean="0">
                <a:latin typeface="Segoe UI Light"/>
                <a:cs typeface="Segoe UI Light"/>
              </a:rPr>
              <a:t>nh</a:t>
            </a:r>
            <a:r>
              <a:rPr sz="1350" spc="0" dirty="0" smtClean="0">
                <a:latin typeface="Segoe UI Light"/>
                <a:cs typeface="Segoe UI Light"/>
              </a:rPr>
              <a:t>an</a:t>
            </a:r>
            <a:r>
              <a:rPr sz="1350" spc="-4" dirty="0" smtClean="0">
                <a:latin typeface="Segoe UI Light"/>
                <a:cs typeface="Segoe UI Light"/>
              </a:rPr>
              <a:t>c</a:t>
            </a:r>
            <a:r>
              <a:rPr sz="1350" spc="0" dirty="0" smtClean="0">
                <a:latin typeface="Segoe UI Light"/>
                <a:cs typeface="Segoe UI Light"/>
              </a:rPr>
              <a:t>e</a:t>
            </a:r>
            <a:r>
              <a:rPr sz="1350" spc="14" dirty="0" smtClean="0">
                <a:latin typeface="Segoe UI Light"/>
                <a:cs typeface="Segoe UI Light"/>
              </a:rPr>
              <a:t> </a:t>
            </a:r>
            <a:r>
              <a:rPr sz="1350" spc="4" dirty="0" smtClean="0">
                <a:latin typeface="Segoe UI Light"/>
                <a:cs typeface="Segoe UI Light"/>
              </a:rPr>
              <a:t>t</a:t>
            </a:r>
            <a:r>
              <a:rPr sz="1350" spc="-4" dirty="0" smtClean="0">
                <a:latin typeface="Segoe UI Light"/>
                <a:cs typeface="Segoe UI Light"/>
              </a:rPr>
              <a:t>h</a:t>
            </a:r>
            <a:r>
              <a:rPr sz="1350" spc="0" dirty="0" smtClean="0">
                <a:latin typeface="Segoe UI Light"/>
                <a:cs typeface="Segoe UI Light"/>
              </a:rPr>
              <a:t>e</a:t>
            </a:r>
            <a:r>
              <a:rPr sz="1350" spc="14" dirty="0" smtClean="0">
                <a:latin typeface="Segoe UI Light"/>
                <a:cs typeface="Segoe UI Light"/>
              </a:rPr>
              <a:t> </a:t>
            </a:r>
            <a:r>
              <a:rPr sz="1350" spc="4" dirty="0" smtClean="0">
                <a:latin typeface="Segoe UI Light"/>
                <a:cs typeface="Segoe UI Light"/>
              </a:rPr>
              <a:t>t</a:t>
            </a:r>
            <a:r>
              <a:rPr sz="1350" spc="-4" dirty="0" smtClean="0">
                <a:latin typeface="Segoe UI Light"/>
                <a:cs typeface="Segoe UI Light"/>
              </a:rPr>
              <a:t>o</a:t>
            </a:r>
            <a:r>
              <a:rPr sz="1350" spc="4" dirty="0" smtClean="0">
                <a:latin typeface="Segoe UI Light"/>
                <a:cs typeface="Segoe UI Light"/>
              </a:rPr>
              <a:t>t</a:t>
            </a:r>
            <a:r>
              <a:rPr sz="1350" spc="0" dirty="0" smtClean="0">
                <a:latin typeface="Segoe UI Light"/>
                <a:cs typeface="Segoe UI Light"/>
              </a:rPr>
              <a:t>al</a:t>
            </a:r>
            <a:r>
              <a:rPr sz="1350" spc="-19" dirty="0" smtClean="0">
                <a:latin typeface="Segoe UI Light"/>
                <a:cs typeface="Segoe UI Light"/>
              </a:rPr>
              <a:t> </a:t>
            </a:r>
            <a:r>
              <a:rPr sz="1350" spc="0" dirty="0" smtClean="0">
                <a:latin typeface="Segoe UI Light"/>
                <a:cs typeface="Segoe UI Light"/>
              </a:rPr>
              <a:t>d</a:t>
            </a:r>
            <a:r>
              <a:rPr sz="1350" spc="-4" dirty="0" smtClean="0">
                <a:latin typeface="Segoe UI Light"/>
                <a:cs typeface="Segoe UI Light"/>
              </a:rPr>
              <a:t>e</a:t>
            </a:r>
            <a:r>
              <a:rPr sz="1350" spc="0" dirty="0" smtClean="0">
                <a:latin typeface="Segoe UI Light"/>
                <a:cs typeface="Segoe UI Light"/>
              </a:rPr>
              <a:t>ve</a:t>
            </a:r>
            <a:r>
              <a:rPr sz="1350" spc="-4" dirty="0" smtClean="0">
                <a:latin typeface="Segoe UI Light"/>
                <a:cs typeface="Segoe UI Light"/>
              </a:rPr>
              <a:t>lo</a:t>
            </a:r>
            <a:r>
              <a:rPr sz="1350" spc="0" dirty="0" smtClean="0">
                <a:latin typeface="Segoe UI Light"/>
                <a:cs typeface="Segoe UI Light"/>
              </a:rPr>
              <a:t>pme</a:t>
            </a:r>
            <a:r>
              <a:rPr sz="1350" spc="-9" dirty="0" smtClean="0">
                <a:latin typeface="Segoe UI Light"/>
                <a:cs typeface="Segoe UI Light"/>
              </a:rPr>
              <a:t>n</a:t>
            </a:r>
            <a:r>
              <a:rPr sz="1350" spc="0" dirty="0" smtClean="0">
                <a:latin typeface="Segoe UI Light"/>
                <a:cs typeface="Segoe UI Light"/>
              </a:rPr>
              <a:t>t</a:t>
            </a:r>
            <a:r>
              <a:rPr sz="1350" spc="4" dirty="0" smtClean="0">
                <a:latin typeface="Segoe UI Light"/>
                <a:cs typeface="Segoe UI Light"/>
              </a:rPr>
              <a:t> </a:t>
            </a:r>
            <a:r>
              <a:rPr sz="1350" spc="-39" dirty="0" smtClean="0">
                <a:latin typeface="Segoe UI Light"/>
                <a:cs typeface="Segoe UI Light"/>
              </a:rPr>
              <a:t>o</a:t>
            </a:r>
            <a:r>
              <a:rPr sz="1350" spc="0" dirty="0" smtClean="0">
                <a:latin typeface="Segoe UI Light"/>
                <a:cs typeface="Segoe UI Light"/>
              </a:rPr>
              <a:t>f</a:t>
            </a:r>
            <a:r>
              <a:rPr sz="1350" spc="14" dirty="0" smtClean="0">
                <a:latin typeface="Segoe UI Light"/>
                <a:cs typeface="Segoe UI Light"/>
              </a:rPr>
              <a:t> </a:t>
            </a:r>
            <a:r>
              <a:rPr sz="1350" spc="0" dirty="0" smtClean="0">
                <a:latin typeface="Segoe UI Light"/>
                <a:cs typeface="Segoe UI Light"/>
              </a:rPr>
              <a:t>each</a:t>
            </a:r>
            <a:r>
              <a:rPr sz="1350" spc="-4" dirty="0" smtClean="0">
                <a:latin typeface="Segoe UI Light"/>
                <a:cs typeface="Segoe UI Light"/>
              </a:rPr>
              <a:t> </a:t>
            </a:r>
            <a:r>
              <a:rPr sz="1350" spc="0" dirty="0" smtClean="0">
                <a:latin typeface="Segoe UI Light"/>
                <a:cs typeface="Segoe UI Light"/>
              </a:rPr>
              <a:t>s</a:t>
            </a:r>
            <a:r>
              <a:rPr sz="1350" spc="4" dirty="0" smtClean="0">
                <a:latin typeface="Segoe UI Light"/>
                <a:cs typeface="Segoe UI Light"/>
              </a:rPr>
              <a:t>t</a:t>
            </a:r>
            <a:r>
              <a:rPr sz="1350" spc="-4" dirty="0" smtClean="0">
                <a:latin typeface="Segoe UI Light"/>
                <a:cs typeface="Segoe UI Light"/>
              </a:rPr>
              <a:t>u</a:t>
            </a:r>
            <a:r>
              <a:rPr sz="1350" spc="0" dirty="0" smtClean="0">
                <a:latin typeface="Segoe UI Light"/>
                <a:cs typeface="Segoe UI Light"/>
              </a:rPr>
              <a:t>d</a:t>
            </a:r>
            <a:r>
              <a:rPr sz="1350" spc="-4" dirty="0" smtClean="0">
                <a:latin typeface="Segoe UI Light"/>
                <a:cs typeface="Segoe UI Light"/>
              </a:rPr>
              <a:t>en</a:t>
            </a:r>
            <a:r>
              <a:rPr sz="1350" spc="4" dirty="0" smtClean="0">
                <a:latin typeface="Segoe UI Light"/>
                <a:cs typeface="Segoe UI Light"/>
              </a:rPr>
              <a:t>t</a:t>
            </a:r>
            <a:r>
              <a:rPr sz="1350" spc="0" dirty="0" smtClean="0">
                <a:latin typeface="Segoe UI Light"/>
                <a:cs typeface="Segoe UI Light"/>
              </a:rPr>
              <a:t>, c</a:t>
            </a:r>
            <a:r>
              <a:rPr sz="1350" spc="-4" dirty="0" smtClean="0">
                <a:latin typeface="Segoe UI Light"/>
                <a:cs typeface="Segoe UI Light"/>
              </a:rPr>
              <a:t>o</a:t>
            </a:r>
            <a:r>
              <a:rPr sz="1350" spc="0" dirty="0" smtClean="0">
                <a:latin typeface="Segoe UI Light"/>
                <a:cs typeface="Segoe UI Light"/>
              </a:rPr>
              <a:t>g</a:t>
            </a:r>
            <a:r>
              <a:rPr sz="1350" spc="-9" dirty="0" smtClean="0">
                <a:latin typeface="Segoe UI Light"/>
                <a:cs typeface="Segoe UI Light"/>
              </a:rPr>
              <a:t>n</a:t>
            </a:r>
            <a:r>
              <a:rPr sz="1350" spc="0" dirty="0" smtClean="0">
                <a:latin typeface="Segoe UI Light"/>
                <a:cs typeface="Segoe UI Light"/>
              </a:rPr>
              <a:t>itivel</a:t>
            </a:r>
            <a:r>
              <a:rPr sz="1350" spc="-114" dirty="0" smtClean="0">
                <a:latin typeface="Segoe UI Light"/>
                <a:cs typeface="Segoe UI Light"/>
              </a:rPr>
              <a:t>y</a:t>
            </a:r>
            <a:r>
              <a:rPr sz="1350" spc="0" dirty="0" smtClean="0">
                <a:latin typeface="Segoe UI Light"/>
                <a:cs typeface="Segoe UI Light"/>
              </a:rPr>
              <a:t>, em</a:t>
            </a:r>
            <a:r>
              <a:rPr sz="1350" spc="-4" dirty="0" smtClean="0">
                <a:latin typeface="Segoe UI Light"/>
                <a:cs typeface="Segoe UI Light"/>
              </a:rPr>
              <a:t>o</a:t>
            </a:r>
            <a:r>
              <a:rPr sz="1350" spc="4" dirty="0" smtClean="0">
                <a:latin typeface="Segoe UI Light"/>
                <a:cs typeface="Segoe UI Light"/>
              </a:rPr>
              <a:t>t</a:t>
            </a:r>
            <a:r>
              <a:rPr sz="1350" spc="0" dirty="0" smtClean="0">
                <a:latin typeface="Segoe UI Light"/>
                <a:cs typeface="Segoe UI Light"/>
              </a:rPr>
              <a:t>i</a:t>
            </a:r>
            <a:r>
              <a:rPr sz="1350" spc="-4" dirty="0" smtClean="0">
                <a:latin typeface="Segoe UI Light"/>
                <a:cs typeface="Segoe UI Light"/>
              </a:rPr>
              <a:t>on</a:t>
            </a:r>
            <a:r>
              <a:rPr sz="1350" spc="0" dirty="0" smtClean="0">
                <a:latin typeface="Segoe UI Light"/>
                <a:cs typeface="Segoe UI Light"/>
              </a:rPr>
              <a:t>all</a:t>
            </a:r>
            <a:r>
              <a:rPr sz="1350" spc="-114" dirty="0" smtClean="0">
                <a:latin typeface="Segoe UI Light"/>
                <a:cs typeface="Segoe UI Light"/>
              </a:rPr>
              <a:t>y</a:t>
            </a:r>
            <a:r>
              <a:rPr sz="1350" spc="0" dirty="0" smtClean="0">
                <a:latin typeface="Segoe UI Light"/>
                <a:cs typeface="Segoe UI Light"/>
              </a:rPr>
              <a:t>,</a:t>
            </a:r>
            <a:endParaRPr sz="1350" dirty="0">
              <a:latin typeface="Segoe UI Light"/>
              <a:cs typeface="Segoe UI Light"/>
            </a:endParaRPr>
          </a:p>
          <a:p>
            <a:pPr marL="12700" marR="25831">
              <a:lnSpc>
                <a:spcPts val="1620"/>
              </a:lnSpc>
            </a:pPr>
            <a:r>
              <a:rPr sz="1350" spc="0" dirty="0" smtClean="0">
                <a:latin typeface="Segoe UI Light"/>
                <a:cs typeface="Segoe UI Light"/>
              </a:rPr>
              <a:t>so</a:t>
            </a:r>
            <a:r>
              <a:rPr sz="1350" spc="-4" dirty="0" smtClean="0">
                <a:latin typeface="Segoe UI Light"/>
                <a:cs typeface="Segoe UI Light"/>
              </a:rPr>
              <a:t>c</a:t>
            </a:r>
            <a:r>
              <a:rPr sz="1350" spc="0" dirty="0" smtClean="0">
                <a:latin typeface="Segoe UI Light"/>
                <a:cs typeface="Segoe UI Light"/>
              </a:rPr>
              <a:t>iall</a:t>
            </a:r>
            <a:r>
              <a:rPr sz="1350" spc="-114" dirty="0" smtClean="0">
                <a:latin typeface="Segoe UI Light"/>
                <a:cs typeface="Segoe UI Light"/>
              </a:rPr>
              <a:t>y</a:t>
            </a:r>
            <a:r>
              <a:rPr sz="1350" spc="0" dirty="0" smtClean="0">
                <a:latin typeface="Segoe UI Light"/>
                <a:cs typeface="Segoe UI Light"/>
              </a:rPr>
              <a:t>, p</a:t>
            </a:r>
            <a:r>
              <a:rPr sz="1350" spc="-9" dirty="0" smtClean="0">
                <a:latin typeface="Segoe UI Light"/>
                <a:cs typeface="Segoe UI Light"/>
              </a:rPr>
              <a:t>h</a:t>
            </a:r>
            <a:r>
              <a:rPr sz="1350" spc="0" dirty="0" smtClean="0">
                <a:latin typeface="Segoe UI Light"/>
                <a:cs typeface="Segoe UI Light"/>
              </a:rPr>
              <a:t>ysi</a:t>
            </a:r>
            <a:r>
              <a:rPr sz="1350" spc="-4" dirty="0" smtClean="0">
                <a:latin typeface="Segoe UI Light"/>
                <a:cs typeface="Segoe UI Light"/>
              </a:rPr>
              <a:t>c</a:t>
            </a:r>
            <a:r>
              <a:rPr sz="1350" spc="0" dirty="0" smtClean="0">
                <a:latin typeface="Segoe UI Light"/>
                <a:cs typeface="Segoe UI Light"/>
              </a:rPr>
              <a:t>ally</a:t>
            </a:r>
            <a:r>
              <a:rPr sz="1350" spc="-14" dirty="0" smtClean="0">
                <a:latin typeface="Segoe UI Light"/>
                <a:cs typeface="Segoe UI Light"/>
              </a:rPr>
              <a:t> </a:t>
            </a:r>
            <a:r>
              <a:rPr sz="1350" spc="0" dirty="0" smtClean="0">
                <a:latin typeface="Segoe UI Light"/>
                <a:cs typeface="Segoe UI Light"/>
              </a:rPr>
              <a:t>and</a:t>
            </a:r>
            <a:r>
              <a:rPr sz="1350" spc="-14" dirty="0" smtClean="0">
                <a:latin typeface="Segoe UI Light"/>
                <a:cs typeface="Segoe UI Light"/>
              </a:rPr>
              <a:t> </a:t>
            </a:r>
            <a:r>
              <a:rPr sz="1350" spc="0" dirty="0" smtClean="0">
                <a:latin typeface="Segoe UI Light"/>
                <a:cs typeface="Segoe UI Light"/>
              </a:rPr>
              <a:t>spi</a:t>
            </a:r>
            <a:r>
              <a:rPr sz="1350" spc="-4" dirty="0" smtClean="0">
                <a:latin typeface="Segoe UI Light"/>
                <a:cs typeface="Segoe UI Light"/>
              </a:rPr>
              <a:t>r</a:t>
            </a:r>
            <a:r>
              <a:rPr sz="1350" spc="0" dirty="0" smtClean="0">
                <a:latin typeface="Segoe UI Light"/>
                <a:cs typeface="Segoe UI Light"/>
              </a:rPr>
              <a:t>itua</a:t>
            </a:r>
            <a:r>
              <a:rPr sz="1350" spc="4" dirty="0" smtClean="0">
                <a:latin typeface="Segoe UI Light"/>
                <a:cs typeface="Segoe UI Light"/>
              </a:rPr>
              <a:t>l</a:t>
            </a:r>
            <a:r>
              <a:rPr sz="1350" spc="0" dirty="0" smtClean="0">
                <a:latin typeface="Segoe UI Light"/>
                <a:cs typeface="Segoe UI Light"/>
              </a:rPr>
              <a:t>l</a:t>
            </a:r>
            <a:r>
              <a:rPr sz="1350" spc="-134" dirty="0" smtClean="0">
                <a:latin typeface="Segoe UI Light"/>
                <a:cs typeface="Segoe UI Light"/>
              </a:rPr>
              <a:t>y</a:t>
            </a:r>
            <a:r>
              <a:rPr sz="1350" spc="0" dirty="0" smtClean="0">
                <a:latin typeface="Segoe UI Light"/>
                <a:cs typeface="Segoe UI Light"/>
              </a:rPr>
              <a:t>.</a:t>
            </a:r>
            <a:r>
              <a:rPr sz="1350" spc="-9" dirty="0" smtClean="0">
                <a:latin typeface="Segoe UI Light"/>
                <a:cs typeface="Segoe UI Light"/>
              </a:rPr>
              <a:t> </a:t>
            </a:r>
            <a:r>
              <a:rPr sz="1350" spc="0" dirty="0" smtClean="0">
                <a:latin typeface="Segoe UI Light"/>
                <a:cs typeface="Segoe UI Light"/>
              </a:rPr>
              <a:t>S</a:t>
            </a:r>
            <a:r>
              <a:rPr sz="1350" spc="-4" dirty="0" smtClean="0">
                <a:latin typeface="Segoe UI Light"/>
                <a:cs typeface="Segoe UI Light"/>
              </a:rPr>
              <a:t>p</a:t>
            </a:r>
            <a:r>
              <a:rPr sz="1350" spc="0" dirty="0" smtClean="0">
                <a:latin typeface="Segoe UI Light"/>
                <a:cs typeface="Segoe UI Light"/>
              </a:rPr>
              <a:t>ec</a:t>
            </a:r>
            <a:r>
              <a:rPr sz="1350" spc="-4" dirty="0" smtClean="0">
                <a:latin typeface="Segoe UI Light"/>
                <a:cs typeface="Segoe UI Light"/>
              </a:rPr>
              <a:t>i</a:t>
            </a:r>
            <a:r>
              <a:rPr sz="1350" spc="0" dirty="0" smtClean="0">
                <a:latin typeface="Segoe UI Light"/>
                <a:cs typeface="Segoe UI Light"/>
              </a:rPr>
              <a:t>alist </a:t>
            </a:r>
            <a:r>
              <a:rPr sz="1350" spc="4" dirty="0" smtClean="0">
                <a:latin typeface="Segoe UI Light"/>
                <a:cs typeface="Segoe UI Light"/>
              </a:rPr>
              <a:t>t</a:t>
            </a:r>
            <a:r>
              <a:rPr sz="1350" spc="0" dirty="0" smtClean="0">
                <a:latin typeface="Segoe UI Light"/>
                <a:cs typeface="Segoe UI Light"/>
              </a:rPr>
              <a:t>eac</a:t>
            </a:r>
            <a:r>
              <a:rPr sz="1350" spc="-4" dirty="0" smtClean="0">
                <a:latin typeface="Segoe UI Light"/>
                <a:cs typeface="Segoe UI Light"/>
              </a:rPr>
              <a:t>h</a:t>
            </a:r>
            <a:r>
              <a:rPr sz="1350" spc="0" dirty="0" smtClean="0">
                <a:latin typeface="Segoe UI Light"/>
                <a:cs typeface="Segoe UI Light"/>
              </a:rPr>
              <a:t>e</a:t>
            </a:r>
            <a:r>
              <a:rPr sz="1350" spc="4" dirty="0" smtClean="0">
                <a:latin typeface="Segoe UI Light"/>
                <a:cs typeface="Segoe UI Light"/>
              </a:rPr>
              <a:t>r</a:t>
            </a:r>
            <a:r>
              <a:rPr sz="1350" spc="0" dirty="0" smtClean="0">
                <a:latin typeface="Segoe UI Light"/>
                <a:cs typeface="Segoe UI Light"/>
              </a:rPr>
              <a:t>s</a:t>
            </a:r>
            <a:r>
              <a:rPr sz="1350" spc="9" dirty="0" smtClean="0">
                <a:latin typeface="Segoe UI Light"/>
                <a:cs typeface="Segoe UI Light"/>
              </a:rPr>
              <a:t> </a:t>
            </a:r>
            <a:r>
              <a:rPr sz="1350" spc="-4" dirty="0" smtClean="0">
                <a:latin typeface="Segoe UI Light"/>
                <a:cs typeface="Segoe UI Light"/>
              </a:rPr>
              <a:t>w</a:t>
            </a:r>
            <a:r>
              <a:rPr sz="1350" spc="0" dirty="0" smtClean="0">
                <a:latin typeface="Segoe UI Light"/>
                <a:cs typeface="Segoe UI Light"/>
              </a:rPr>
              <a:t>ill be em</a:t>
            </a:r>
            <a:r>
              <a:rPr sz="1350" spc="-4" dirty="0" smtClean="0">
                <a:latin typeface="Segoe UI Light"/>
                <a:cs typeface="Segoe UI Light"/>
              </a:rPr>
              <a:t>p</a:t>
            </a:r>
            <a:r>
              <a:rPr sz="1350" spc="0" dirty="0" smtClean="0">
                <a:latin typeface="Segoe UI Light"/>
                <a:cs typeface="Segoe UI Light"/>
              </a:rPr>
              <a:t>l</a:t>
            </a:r>
            <a:r>
              <a:rPr sz="1350" spc="-4" dirty="0" smtClean="0">
                <a:latin typeface="Segoe UI Light"/>
                <a:cs typeface="Segoe UI Light"/>
              </a:rPr>
              <a:t>o</a:t>
            </a:r>
            <a:r>
              <a:rPr sz="1350" spc="0" dirty="0" smtClean="0">
                <a:latin typeface="Segoe UI Light"/>
                <a:cs typeface="Segoe UI Light"/>
              </a:rPr>
              <a:t>yed</a:t>
            </a:r>
            <a:r>
              <a:rPr sz="1350" spc="-4" dirty="0" smtClean="0">
                <a:latin typeface="Segoe UI Light"/>
                <a:cs typeface="Segoe UI Light"/>
              </a:rPr>
              <a:t> </a:t>
            </a:r>
            <a:r>
              <a:rPr sz="1350" spc="0" dirty="0" smtClean="0">
                <a:latin typeface="Segoe UI Light"/>
                <a:cs typeface="Segoe UI Light"/>
              </a:rPr>
              <a:t>f</a:t>
            </a:r>
            <a:r>
              <a:rPr sz="1350" spc="-4" dirty="0" smtClean="0">
                <a:latin typeface="Segoe UI Light"/>
                <a:cs typeface="Segoe UI Light"/>
              </a:rPr>
              <a:t>o</a:t>
            </a:r>
            <a:r>
              <a:rPr sz="1350" spc="0" dirty="0" smtClean="0">
                <a:latin typeface="Segoe UI Light"/>
                <a:cs typeface="Segoe UI Light"/>
              </a:rPr>
              <a:t>r</a:t>
            </a:r>
            <a:endParaRPr sz="1350" dirty="0">
              <a:latin typeface="Segoe UI Light"/>
              <a:cs typeface="Segoe UI Light"/>
            </a:endParaRPr>
          </a:p>
          <a:p>
            <a:pPr marL="12700" marR="25831">
              <a:lnSpc>
                <a:spcPts val="1620"/>
              </a:lnSpc>
            </a:pPr>
            <a:r>
              <a:rPr sz="1350" spc="-4" dirty="0" smtClean="0">
                <a:latin typeface="Segoe UI Light"/>
                <a:cs typeface="Segoe UI Light"/>
              </a:rPr>
              <a:t>Ph</a:t>
            </a:r>
            <a:r>
              <a:rPr sz="1350" spc="0" dirty="0" smtClean="0">
                <a:latin typeface="Segoe UI Light"/>
                <a:cs typeface="Segoe UI Light"/>
              </a:rPr>
              <a:t>ysi</a:t>
            </a:r>
            <a:r>
              <a:rPr sz="1350" spc="-4" dirty="0" smtClean="0">
                <a:latin typeface="Segoe UI Light"/>
                <a:cs typeface="Segoe UI Light"/>
              </a:rPr>
              <a:t>c</a:t>
            </a:r>
            <a:r>
              <a:rPr sz="1350" spc="0" dirty="0" smtClean="0">
                <a:latin typeface="Segoe UI Light"/>
                <a:cs typeface="Segoe UI Light"/>
              </a:rPr>
              <a:t>al </a:t>
            </a:r>
            <a:r>
              <a:rPr sz="1350" spc="4" dirty="0" smtClean="0">
                <a:latin typeface="Segoe UI Light"/>
                <a:cs typeface="Segoe UI Light"/>
              </a:rPr>
              <a:t>E</a:t>
            </a:r>
            <a:r>
              <a:rPr sz="1350" spc="0" dirty="0" smtClean="0">
                <a:latin typeface="Segoe UI Light"/>
                <a:cs typeface="Segoe UI Light"/>
              </a:rPr>
              <a:t>d</a:t>
            </a:r>
            <a:r>
              <a:rPr sz="1350" spc="-9" dirty="0" smtClean="0">
                <a:latin typeface="Segoe UI Light"/>
                <a:cs typeface="Segoe UI Light"/>
              </a:rPr>
              <a:t>u</a:t>
            </a:r>
            <a:r>
              <a:rPr sz="1350" spc="0" dirty="0" smtClean="0">
                <a:latin typeface="Segoe UI Light"/>
                <a:cs typeface="Segoe UI Light"/>
              </a:rPr>
              <a:t>ca</a:t>
            </a:r>
            <a:r>
              <a:rPr sz="1350" spc="4" dirty="0" smtClean="0">
                <a:latin typeface="Segoe UI Light"/>
                <a:cs typeface="Segoe UI Light"/>
              </a:rPr>
              <a:t>t</a:t>
            </a:r>
            <a:r>
              <a:rPr sz="1350" spc="0" dirty="0" smtClean="0">
                <a:latin typeface="Segoe UI Light"/>
                <a:cs typeface="Segoe UI Light"/>
              </a:rPr>
              <a:t>i</a:t>
            </a:r>
            <a:r>
              <a:rPr sz="1350" spc="-4" dirty="0" smtClean="0">
                <a:latin typeface="Segoe UI Light"/>
                <a:cs typeface="Segoe UI Light"/>
              </a:rPr>
              <a:t>on</a:t>
            </a:r>
            <a:r>
              <a:rPr sz="1350" spc="0" dirty="0" smtClean="0">
                <a:latin typeface="Segoe UI Light"/>
                <a:cs typeface="Segoe UI Light"/>
              </a:rPr>
              <a:t>,</a:t>
            </a:r>
            <a:r>
              <a:rPr sz="1350" spc="-9" dirty="0" smtClean="0">
                <a:latin typeface="Segoe UI Light"/>
                <a:cs typeface="Segoe UI Light"/>
              </a:rPr>
              <a:t> </a:t>
            </a:r>
            <a:r>
              <a:rPr sz="1350" spc="0" dirty="0" smtClean="0">
                <a:latin typeface="Segoe UI Light"/>
                <a:cs typeface="Segoe UI Light"/>
              </a:rPr>
              <a:t>A</a:t>
            </a:r>
            <a:r>
              <a:rPr sz="1350" spc="54" dirty="0" smtClean="0">
                <a:latin typeface="Segoe UI Light"/>
                <a:cs typeface="Segoe UI Light"/>
              </a:rPr>
              <a:t>r</a:t>
            </a:r>
            <a:r>
              <a:rPr sz="1350" spc="4" dirty="0" smtClean="0">
                <a:latin typeface="Segoe UI Light"/>
                <a:cs typeface="Segoe UI Light"/>
              </a:rPr>
              <a:t>t</a:t>
            </a:r>
            <a:r>
              <a:rPr sz="1350" spc="0" dirty="0" smtClean="0">
                <a:latin typeface="Segoe UI Light"/>
                <a:cs typeface="Segoe UI Light"/>
              </a:rPr>
              <a:t>, M</a:t>
            </a:r>
            <a:r>
              <a:rPr sz="1350" spc="-9" dirty="0" smtClean="0">
                <a:latin typeface="Segoe UI Light"/>
                <a:cs typeface="Segoe UI Light"/>
              </a:rPr>
              <a:t>u</a:t>
            </a:r>
            <a:r>
              <a:rPr sz="1350" spc="0" dirty="0" smtClean="0">
                <a:latin typeface="Segoe UI Light"/>
                <a:cs typeface="Segoe UI Light"/>
              </a:rPr>
              <a:t>sic,</a:t>
            </a:r>
            <a:r>
              <a:rPr sz="1350" spc="9" dirty="0" smtClean="0">
                <a:latin typeface="Segoe UI Light"/>
                <a:cs typeface="Segoe UI Light"/>
              </a:rPr>
              <a:t> </a:t>
            </a:r>
            <a:r>
              <a:rPr sz="1350" spc="4" dirty="0" smtClean="0">
                <a:latin typeface="Segoe UI Light"/>
                <a:cs typeface="Segoe UI Light"/>
              </a:rPr>
              <a:t>I</a:t>
            </a:r>
            <a:r>
              <a:rPr sz="1350" spc="0" dirty="0" smtClean="0">
                <a:latin typeface="Segoe UI Light"/>
                <a:cs typeface="Segoe UI Light"/>
              </a:rPr>
              <a:t>C</a:t>
            </a:r>
            <a:r>
              <a:rPr sz="1350" spc="-129" dirty="0" smtClean="0">
                <a:latin typeface="Segoe UI Light"/>
                <a:cs typeface="Segoe UI Light"/>
              </a:rPr>
              <a:t>T</a:t>
            </a:r>
            <a:r>
              <a:rPr sz="1350" spc="0" dirty="0" smtClean="0">
                <a:latin typeface="Segoe UI Light"/>
                <a:cs typeface="Segoe UI Light"/>
              </a:rPr>
              <a:t>,</a:t>
            </a:r>
            <a:r>
              <a:rPr sz="1350" spc="-22" dirty="0" smtClean="0">
                <a:latin typeface="Segoe UI Light"/>
                <a:cs typeface="Segoe UI Light"/>
              </a:rPr>
              <a:t> </a:t>
            </a:r>
            <a:r>
              <a:rPr sz="1350" spc="0" dirty="0" smtClean="0">
                <a:latin typeface="Segoe UI Light"/>
                <a:cs typeface="Segoe UI Light"/>
              </a:rPr>
              <a:t>C</a:t>
            </a:r>
            <a:r>
              <a:rPr sz="1350" spc="-9" dirty="0" smtClean="0">
                <a:latin typeface="Segoe UI Light"/>
                <a:cs typeface="Segoe UI Light"/>
              </a:rPr>
              <a:t>h</a:t>
            </a:r>
            <a:r>
              <a:rPr sz="1350" spc="0" dirty="0" smtClean="0">
                <a:latin typeface="Segoe UI Light"/>
                <a:cs typeface="Segoe UI Light"/>
              </a:rPr>
              <a:t>i</a:t>
            </a:r>
            <a:r>
              <a:rPr sz="1350" spc="-4" dirty="0" smtClean="0">
                <a:latin typeface="Segoe UI Light"/>
                <a:cs typeface="Segoe UI Light"/>
              </a:rPr>
              <a:t>n</a:t>
            </a:r>
            <a:r>
              <a:rPr sz="1350" spc="0" dirty="0" smtClean="0">
                <a:latin typeface="Segoe UI Light"/>
                <a:cs typeface="Segoe UI Light"/>
              </a:rPr>
              <a:t>ese</a:t>
            </a:r>
            <a:r>
              <a:rPr sz="1350" spc="14" dirty="0" smtClean="0">
                <a:latin typeface="Segoe UI Light"/>
                <a:cs typeface="Segoe UI Light"/>
              </a:rPr>
              <a:t> </a:t>
            </a:r>
            <a:r>
              <a:rPr sz="1350" spc="0" dirty="0" smtClean="0">
                <a:latin typeface="Segoe UI Light"/>
                <a:cs typeface="Segoe UI Light"/>
              </a:rPr>
              <a:t>and</a:t>
            </a:r>
            <a:r>
              <a:rPr sz="1350" spc="-4" dirty="0" smtClean="0">
                <a:latin typeface="Segoe UI Light"/>
                <a:cs typeface="Segoe UI Light"/>
              </a:rPr>
              <a:t> B</a:t>
            </a:r>
            <a:r>
              <a:rPr sz="1350" spc="0" dirty="0" smtClean="0">
                <a:latin typeface="Segoe UI Light"/>
                <a:cs typeface="Segoe UI Light"/>
              </a:rPr>
              <a:t>ahasa</a:t>
            </a:r>
            <a:r>
              <a:rPr sz="1350" spc="-19" dirty="0" smtClean="0">
                <a:latin typeface="Segoe UI Light"/>
                <a:cs typeface="Segoe UI Light"/>
              </a:rPr>
              <a:t> </a:t>
            </a:r>
            <a:r>
              <a:rPr sz="1350" spc="0" dirty="0" smtClean="0">
                <a:latin typeface="Segoe UI Light"/>
                <a:cs typeface="Segoe UI Light"/>
              </a:rPr>
              <a:t>Mala</a:t>
            </a:r>
            <a:r>
              <a:rPr sz="1350" spc="-134" dirty="0" smtClean="0">
                <a:latin typeface="Segoe UI Light"/>
                <a:cs typeface="Segoe UI Light"/>
              </a:rPr>
              <a:t>y</a:t>
            </a:r>
            <a:r>
              <a:rPr lang="en-US" sz="1350" spc="-134" dirty="0" smtClean="0">
                <a:latin typeface="Segoe UI Light"/>
                <a:cs typeface="Segoe UI Light"/>
              </a:rPr>
              <a:t>sia</a:t>
            </a:r>
            <a:r>
              <a:rPr sz="1350" spc="0" dirty="0" smtClean="0">
                <a:latin typeface="Segoe UI Light"/>
                <a:cs typeface="Segoe UI Light"/>
              </a:rPr>
              <a:t>.</a:t>
            </a:r>
            <a:endParaRPr sz="1350" dirty="0">
              <a:latin typeface="Segoe UI Light"/>
              <a:cs typeface="Segoe UI Light"/>
            </a:endParaRPr>
          </a:p>
        </p:txBody>
      </p:sp>
      <p:sp>
        <p:nvSpPr>
          <p:cNvPr id="12" name="object 12"/>
          <p:cNvSpPr txBox="1"/>
          <p:nvPr/>
        </p:nvSpPr>
        <p:spPr>
          <a:xfrm>
            <a:off x="550265" y="5096874"/>
            <a:ext cx="5497504" cy="814832"/>
          </a:xfrm>
          <a:prstGeom prst="rect">
            <a:avLst/>
          </a:prstGeom>
        </p:spPr>
        <p:txBody>
          <a:bodyPr wrap="square" lIns="0" tIns="0" rIns="0" bIns="0" rtlCol="0">
            <a:noAutofit/>
          </a:bodyPr>
          <a:lstStyle/>
          <a:p>
            <a:pPr marL="12700" marR="25831">
              <a:lnSpc>
                <a:spcPts val="1540"/>
              </a:lnSpc>
              <a:spcBef>
                <a:spcPts val="77"/>
              </a:spcBef>
            </a:pPr>
            <a:r>
              <a:rPr sz="2025" spc="0" baseline="1856" dirty="0" smtClean="0">
                <a:latin typeface="Segoe UI Light"/>
                <a:cs typeface="Segoe UI Light"/>
              </a:rPr>
              <a:t>Stu</a:t>
            </a:r>
            <a:r>
              <a:rPr sz="2025" spc="-4" baseline="1856" dirty="0" smtClean="0">
                <a:latin typeface="Segoe UI Light"/>
                <a:cs typeface="Segoe UI Light"/>
              </a:rPr>
              <a:t>d</a:t>
            </a:r>
            <a:r>
              <a:rPr sz="2025" spc="0" baseline="1856" dirty="0" smtClean="0">
                <a:latin typeface="Segoe UI Light"/>
                <a:cs typeface="Segoe UI Light"/>
              </a:rPr>
              <a:t>e</a:t>
            </a:r>
            <a:r>
              <a:rPr sz="2025" spc="-4" baseline="1856" dirty="0" smtClean="0">
                <a:latin typeface="Segoe UI Light"/>
                <a:cs typeface="Segoe UI Light"/>
              </a:rPr>
              <a:t>n</a:t>
            </a:r>
            <a:r>
              <a:rPr sz="2025" spc="4" baseline="1856" dirty="0" smtClean="0">
                <a:latin typeface="Segoe UI Light"/>
                <a:cs typeface="Segoe UI Light"/>
              </a:rPr>
              <a:t>t</a:t>
            </a:r>
            <a:r>
              <a:rPr sz="2025" spc="0" baseline="1856" dirty="0" smtClean="0">
                <a:latin typeface="Segoe UI Light"/>
                <a:cs typeface="Segoe UI Light"/>
              </a:rPr>
              <a:t>s in </a:t>
            </a:r>
            <a:r>
              <a:rPr sz="2025" spc="-179" baseline="1856" dirty="0" smtClean="0">
                <a:latin typeface="Segoe UI Light"/>
                <a:cs typeface="Segoe UI Light"/>
              </a:rPr>
              <a:t>Y</a:t>
            </a:r>
            <a:r>
              <a:rPr sz="2025" spc="0" baseline="1856" dirty="0" smtClean="0">
                <a:latin typeface="Segoe UI Light"/>
                <a:cs typeface="Segoe UI Light"/>
              </a:rPr>
              <a:t>ea</a:t>
            </a:r>
            <a:r>
              <a:rPr sz="2025" spc="9" baseline="1856" dirty="0" smtClean="0">
                <a:latin typeface="Segoe UI Light"/>
                <a:cs typeface="Segoe UI Light"/>
              </a:rPr>
              <a:t>r</a:t>
            </a:r>
            <a:r>
              <a:rPr sz="2025" spc="0" baseline="1856" dirty="0" smtClean="0">
                <a:latin typeface="Segoe UI Light"/>
                <a:cs typeface="Segoe UI Light"/>
              </a:rPr>
              <a:t>s </a:t>
            </a:r>
            <a:r>
              <a:rPr sz="2025" spc="4" baseline="1856" dirty="0" smtClean="0">
                <a:latin typeface="Segoe UI Light"/>
                <a:cs typeface="Segoe UI Light"/>
              </a:rPr>
              <a:t>7</a:t>
            </a:r>
            <a:r>
              <a:rPr sz="2025" spc="0" baseline="1856" dirty="0" smtClean="0">
                <a:latin typeface="Segoe UI Light"/>
                <a:cs typeface="Segoe UI Light"/>
              </a:rPr>
              <a:t>-9</a:t>
            </a:r>
            <a:r>
              <a:rPr sz="2025" spc="20" baseline="1856" dirty="0" smtClean="0">
                <a:latin typeface="Segoe UI Light"/>
                <a:cs typeface="Segoe UI Light"/>
              </a:rPr>
              <a:t> </a:t>
            </a:r>
            <a:r>
              <a:rPr sz="2025" spc="0" baseline="1856" dirty="0" smtClean="0">
                <a:latin typeface="Segoe UI Light"/>
                <a:cs typeface="Segoe UI Light"/>
              </a:rPr>
              <a:t>w</a:t>
            </a:r>
            <a:r>
              <a:rPr sz="2025" spc="-4" baseline="1856" dirty="0" smtClean="0">
                <a:latin typeface="Segoe UI Light"/>
                <a:cs typeface="Segoe UI Light"/>
              </a:rPr>
              <a:t>i</a:t>
            </a:r>
            <a:r>
              <a:rPr sz="2025" spc="0" baseline="1856" dirty="0" smtClean="0">
                <a:latin typeface="Segoe UI Light"/>
                <a:cs typeface="Segoe UI Light"/>
              </a:rPr>
              <a:t>ll </a:t>
            </a:r>
            <a:r>
              <a:rPr sz="2025" spc="-4" baseline="1856" dirty="0" smtClean="0">
                <a:latin typeface="Segoe UI Light"/>
                <a:cs typeface="Segoe UI Light"/>
              </a:rPr>
              <a:t>f</a:t>
            </a:r>
            <a:r>
              <a:rPr sz="2025" spc="0" baseline="1856" dirty="0" smtClean="0">
                <a:latin typeface="Segoe UI Light"/>
                <a:cs typeface="Segoe UI Light"/>
              </a:rPr>
              <a:t>o</a:t>
            </a:r>
            <a:r>
              <a:rPr sz="2025" spc="-4" baseline="1856" dirty="0" smtClean="0">
                <a:latin typeface="Segoe UI Light"/>
                <a:cs typeface="Segoe UI Light"/>
              </a:rPr>
              <a:t>l</a:t>
            </a:r>
            <a:r>
              <a:rPr sz="2025" spc="0" baseline="1856" dirty="0" smtClean="0">
                <a:latin typeface="Segoe UI Light"/>
                <a:cs typeface="Segoe UI Light"/>
              </a:rPr>
              <a:t>l</a:t>
            </a:r>
            <a:r>
              <a:rPr sz="2025" spc="-4" baseline="1856" dirty="0" smtClean="0">
                <a:latin typeface="Segoe UI Light"/>
                <a:cs typeface="Segoe UI Light"/>
              </a:rPr>
              <a:t>o</a:t>
            </a:r>
            <a:r>
              <a:rPr sz="2025" spc="0" baseline="1856" dirty="0" smtClean="0">
                <a:latin typeface="Segoe UI Light"/>
                <a:cs typeface="Segoe UI Light"/>
              </a:rPr>
              <a:t>w</a:t>
            </a:r>
            <a:r>
              <a:rPr sz="2025" spc="19" baseline="1856" dirty="0" smtClean="0">
                <a:latin typeface="Segoe UI Light"/>
                <a:cs typeface="Segoe UI Light"/>
              </a:rPr>
              <a:t> </a:t>
            </a:r>
            <a:r>
              <a:rPr sz="2025" spc="4" baseline="1856" dirty="0" smtClean="0">
                <a:latin typeface="Segoe UI Light"/>
                <a:cs typeface="Segoe UI Light"/>
              </a:rPr>
              <a:t>t</a:t>
            </a:r>
            <a:r>
              <a:rPr sz="2025" spc="0" baseline="1856" dirty="0" smtClean="0">
                <a:latin typeface="Segoe UI Light"/>
                <a:cs typeface="Segoe UI Light"/>
              </a:rPr>
              <a:t>he N</a:t>
            </a:r>
            <a:r>
              <a:rPr sz="2025" spc="4" baseline="1856" dirty="0" smtClean="0">
                <a:latin typeface="Segoe UI Light"/>
                <a:cs typeface="Segoe UI Light"/>
              </a:rPr>
              <a:t>at</a:t>
            </a:r>
            <a:r>
              <a:rPr sz="2025" spc="0" baseline="1856" dirty="0" smtClean="0">
                <a:latin typeface="Segoe UI Light"/>
                <a:cs typeface="Segoe UI Light"/>
              </a:rPr>
              <a:t>i</a:t>
            </a:r>
            <a:r>
              <a:rPr sz="2025" spc="-4" baseline="1856" dirty="0" smtClean="0">
                <a:latin typeface="Segoe UI Light"/>
                <a:cs typeface="Segoe UI Light"/>
              </a:rPr>
              <a:t>o</a:t>
            </a:r>
            <a:r>
              <a:rPr sz="2025" spc="0" baseline="1856" dirty="0" smtClean="0">
                <a:latin typeface="Segoe UI Light"/>
                <a:cs typeface="Segoe UI Light"/>
              </a:rPr>
              <a:t>nal</a:t>
            </a:r>
            <a:r>
              <a:rPr sz="2025" spc="-9" baseline="1856" dirty="0" smtClean="0">
                <a:latin typeface="Segoe UI Light"/>
                <a:cs typeface="Segoe UI Light"/>
              </a:rPr>
              <a:t> </a:t>
            </a:r>
            <a:r>
              <a:rPr sz="2025" spc="0" baseline="1856" dirty="0" smtClean="0">
                <a:latin typeface="Segoe UI Light"/>
                <a:cs typeface="Segoe UI Light"/>
              </a:rPr>
              <a:t>Cu</a:t>
            </a:r>
            <a:r>
              <a:rPr sz="2025" spc="-4" baseline="1856" dirty="0" smtClean="0">
                <a:latin typeface="Segoe UI Light"/>
                <a:cs typeface="Segoe UI Light"/>
              </a:rPr>
              <a:t>r</a:t>
            </a:r>
            <a:r>
              <a:rPr sz="2025" spc="0" baseline="1856" dirty="0" smtClean="0">
                <a:latin typeface="Segoe UI Light"/>
                <a:cs typeface="Segoe UI Light"/>
              </a:rPr>
              <a:t>r</a:t>
            </a:r>
            <a:r>
              <a:rPr sz="2025" spc="-4" baseline="1856" dirty="0" smtClean="0">
                <a:latin typeface="Segoe UI Light"/>
                <a:cs typeface="Segoe UI Light"/>
              </a:rPr>
              <a:t>i</a:t>
            </a:r>
            <a:r>
              <a:rPr sz="2025" spc="0" baseline="1856" dirty="0" smtClean="0">
                <a:latin typeface="Segoe UI Light"/>
                <a:cs typeface="Segoe UI Light"/>
              </a:rPr>
              <a:t>c</a:t>
            </a:r>
            <a:r>
              <a:rPr sz="2025" spc="-4" baseline="1856" dirty="0" smtClean="0">
                <a:latin typeface="Segoe UI Light"/>
                <a:cs typeface="Segoe UI Light"/>
              </a:rPr>
              <a:t>u</a:t>
            </a:r>
            <a:r>
              <a:rPr sz="2025" spc="0" baseline="1856" dirty="0" smtClean="0">
                <a:latin typeface="Segoe UI Light"/>
                <a:cs typeface="Segoe UI Light"/>
              </a:rPr>
              <a:t>l</a:t>
            </a:r>
            <a:r>
              <a:rPr sz="2025" spc="-4" baseline="1856" dirty="0" smtClean="0">
                <a:latin typeface="Segoe UI Light"/>
                <a:cs typeface="Segoe UI Light"/>
              </a:rPr>
              <a:t>u</a:t>
            </a:r>
            <a:r>
              <a:rPr sz="2025" spc="0" baseline="1856" dirty="0" smtClean="0">
                <a:latin typeface="Segoe UI Light"/>
                <a:cs typeface="Segoe UI Light"/>
              </a:rPr>
              <a:t>m</a:t>
            </a:r>
            <a:r>
              <a:rPr sz="2025" spc="29" baseline="1856" dirty="0" smtClean="0">
                <a:latin typeface="Segoe UI Light"/>
                <a:cs typeface="Segoe UI Light"/>
              </a:rPr>
              <a:t> </a:t>
            </a:r>
            <a:r>
              <a:rPr sz="2025" spc="-39" baseline="1856" dirty="0" smtClean="0">
                <a:latin typeface="Segoe UI Light"/>
                <a:cs typeface="Segoe UI Light"/>
              </a:rPr>
              <a:t>o</a:t>
            </a:r>
            <a:r>
              <a:rPr sz="2025" spc="0" baseline="1856" dirty="0" smtClean="0">
                <a:latin typeface="Segoe UI Light"/>
                <a:cs typeface="Segoe UI Light"/>
              </a:rPr>
              <a:t>f</a:t>
            </a:r>
            <a:r>
              <a:rPr sz="2025" spc="14" baseline="1856" dirty="0" smtClean="0">
                <a:latin typeface="Segoe UI Light"/>
                <a:cs typeface="Segoe UI Light"/>
              </a:rPr>
              <a:t> </a:t>
            </a:r>
            <a:r>
              <a:rPr sz="2025" spc="4" baseline="1856" dirty="0" smtClean="0">
                <a:latin typeface="Segoe UI Light"/>
                <a:cs typeface="Segoe UI Light"/>
              </a:rPr>
              <a:t>E</a:t>
            </a:r>
            <a:r>
              <a:rPr sz="2025" spc="0" baseline="1856" dirty="0" smtClean="0">
                <a:latin typeface="Segoe UI Light"/>
                <a:cs typeface="Segoe UI Light"/>
              </a:rPr>
              <a:t>ng</a:t>
            </a:r>
            <a:r>
              <a:rPr sz="2025" spc="-4" baseline="1856" dirty="0" smtClean="0">
                <a:latin typeface="Segoe UI Light"/>
                <a:cs typeface="Segoe UI Light"/>
              </a:rPr>
              <a:t>l</a:t>
            </a:r>
            <a:r>
              <a:rPr sz="2025" spc="4" baseline="1856" dirty="0" smtClean="0">
                <a:latin typeface="Segoe UI Light"/>
                <a:cs typeface="Segoe UI Light"/>
              </a:rPr>
              <a:t>a</a:t>
            </a:r>
            <a:r>
              <a:rPr sz="2025" spc="0" baseline="1856" dirty="0" smtClean="0">
                <a:latin typeface="Segoe UI Light"/>
                <a:cs typeface="Segoe UI Light"/>
              </a:rPr>
              <a:t>nd</a:t>
            </a:r>
            <a:r>
              <a:rPr sz="2025" spc="-25" baseline="1856" dirty="0" smtClean="0">
                <a:latin typeface="Segoe UI Light"/>
                <a:cs typeface="Segoe UI Light"/>
              </a:rPr>
              <a:t> </a:t>
            </a:r>
            <a:r>
              <a:rPr sz="2025" spc="4" baseline="1856" dirty="0" smtClean="0">
                <a:latin typeface="Segoe UI Light"/>
                <a:cs typeface="Segoe UI Light"/>
              </a:rPr>
              <a:t>a</a:t>
            </a:r>
            <a:r>
              <a:rPr sz="2025" spc="0" baseline="1856" dirty="0" smtClean="0">
                <a:latin typeface="Segoe UI Light"/>
                <a:cs typeface="Segoe UI Light"/>
              </a:rPr>
              <a:t>nd</a:t>
            </a:r>
            <a:endParaRPr sz="1350">
              <a:latin typeface="Segoe UI Light"/>
              <a:cs typeface="Segoe UI Light"/>
            </a:endParaRPr>
          </a:p>
          <a:p>
            <a:pPr marL="12700">
              <a:lnSpc>
                <a:spcPts val="1620"/>
              </a:lnSpc>
              <a:spcBef>
                <a:spcPts val="4"/>
              </a:spcBef>
            </a:pPr>
            <a:r>
              <a:rPr sz="1350" spc="-75" dirty="0" smtClean="0">
                <a:latin typeface="Segoe UI Light"/>
                <a:cs typeface="Segoe UI Light"/>
              </a:rPr>
              <a:t>W</a:t>
            </a:r>
            <a:r>
              <a:rPr sz="1350" spc="0" dirty="0" smtClean="0">
                <a:latin typeface="Segoe UI Light"/>
                <a:cs typeface="Segoe UI Light"/>
              </a:rPr>
              <a:t>ales</a:t>
            </a:r>
            <a:r>
              <a:rPr sz="1350" spc="-9" dirty="0" smtClean="0">
                <a:latin typeface="Segoe UI Light"/>
                <a:cs typeface="Segoe UI Light"/>
              </a:rPr>
              <a:t> </a:t>
            </a:r>
            <a:r>
              <a:rPr sz="1350" spc="0" dirty="0" smtClean="0">
                <a:latin typeface="Segoe UI Light"/>
                <a:cs typeface="Segoe UI Light"/>
              </a:rPr>
              <a:t>in</a:t>
            </a:r>
            <a:r>
              <a:rPr sz="1350" spc="4" dirty="0" smtClean="0">
                <a:latin typeface="Segoe UI Light"/>
                <a:cs typeface="Segoe UI Light"/>
              </a:rPr>
              <a:t> </a:t>
            </a:r>
            <a:r>
              <a:rPr sz="1350" spc="0" dirty="0" smtClean="0">
                <a:latin typeface="Segoe UI Light"/>
                <a:cs typeface="Segoe UI Light"/>
              </a:rPr>
              <a:t>p</a:t>
            </a:r>
            <a:r>
              <a:rPr sz="1350" spc="-29" dirty="0" smtClean="0">
                <a:latin typeface="Segoe UI Light"/>
                <a:cs typeface="Segoe UI Light"/>
              </a:rPr>
              <a:t>r</a:t>
            </a:r>
            <a:r>
              <a:rPr sz="1350" spc="0" dirty="0" smtClean="0">
                <a:latin typeface="Segoe UI Light"/>
                <a:cs typeface="Segoe UI Light"/>
              </a:rPr>
              <a:t>e</a:t>
            </a:r>
            <a:r>
              <a:rPr sz="1350" spc="-4" dirty="0" smtClean="0">
                <a:latin typeface="Segoe UI Light"/>
                <a:cs typeface="Segoe UI Light"/>
              </a:rPr>
              <a:t>p</a:t>
            </a:r>
            <a:r>
              <a:rPr sz="1350" spc="0" dirty="0" smtClean="0">
                <a:latin typeface="Segoe UI Light"/>
                <a:cs typeface="Segoe UI Light"/>
              </a:rPr>
              <a:t>ara</a:t>
            </a:r>
            <a:r>
              <a:rPr sz="1350" spc="4" dirty="0" smtClean="0">
                <a:latin typeface="Segoe UI Light"/>
                <a:cs typeface="Segoe UI Light"/>
              </a:rPr>
              <a:t>t</a:t>
            </a:r>
            <a:r>
              <a:rPr sz="1350" spc="0" dirty="0" smtClean="0">
                <a:latin typeface="Segoe UI Light"/>
                <a:cs typeface="Segoe UI Light"/>
              </a:rPr>
              <a:t>i</a:t>
            </a:r>
            <a:r>
              <a:rPr sz="1350" spc="-4" dirty="0" smtClean="0">
                <a:latin typeface="Segoe UI Light"/>
                <a:cs typeface="Segoe UI Light"/>
              </a:rPr>
              <a:t>o</a:t>
            </a:r>
            <a:r>
              <a:rPr sz="1350" spc="0" dirty="0" smtClean="0">
                <a:latin typeface="Segoe UI Light"/>
                <a:cs typeface="Segoe UI Light"/>
              </a:rPr>
              <a:t>n</a:t>
            </a:r>
            <a:r>
              <a:rPr sz="1350" spc="-14" dirty="0" smtClean="0">
                <a:latin typeface="Segoe UI Light"/>
                <a:cs typeface="Segoe UI Light"/>
              </a:rPr>
              <a:t> </a:t>
            </a:r>
            <a:r>
              <a:rPr sz="1350" spc="0" dirty="0" smtClean="0">
                <a:latin typeface="Segoe UI Light"/>
                <a:cs typeface="Segoe UI Light"/>
              </a:rPr>
              <a:t>f</a:t>
            </a:r>
            <a:r>
              <a:rPr sz="1350" spc="-4" dirty="0" smtClean="0">
                <a:latin typeface="Segoe UI Light"/>
                <a:cs typeface="Segoe UI Light"/>
              </a:rPr>
              <a:t>o</a:t>
            </a:r>
            <a:r>
              <a:rPr sz="1350" spc="0" dirty="0" smtClean="0">
                <a:latin typeface="Segoe UI Light"/>
                <a:cs typeface="Segoe UI Light"/>
              </a:rPr>
              <a:t>r</a:t>
            </a:r>
            <a:r>
              <a:rPr sz="1350" spc="9" dirty="0" smtClean="0">
                <a:latin typeface="Segoe UI Light"/>
                <a:cs typeface="Segoe UI Light"/>
              </a:rPr>
              <a:t> </a:t>
            </a:r>
            <a:r>
              <a:rPr sz="1350" spc="4" dirty="0" smtClean="0">
                <a:latin typeface="Segoe UI Light"/>
                <a:cs typeface="Segoe UI Light"/>
              </a:rPr>
              <a:t>t</a:t>
            </a:r>
            <a:r>
              <a:rPr sz="1350" spc="-4" dirty="0" smtClean="0">
                <a:latin typeface="Segoe UI Light"/>
                <a:cs typeface="Segoe UI Light"/>
              </a:rPr>
              <a:t>h</a:t>
            </a:r>
            <a:r>
              <a:rPr sz="1350" spc="0" dirty="0" smtClean="0">
                <a:latin typeface="Segoe UI Light"/>
                <a:cs typeface="Segoe UI Light"/>
              </a:rPr>
              <a:t>e </a:t>
            </a:r>
            <a:r>
              <a:rPr sz="1350" spc="4" dirty="0" smtClean="0">
                <a:latin typeface="Segoe UI Light"/>
                <a:cs typeface="Segoe UI Light"/>
              </a:rPr>
              <a:t>I</a:t>
            </a:r>
            <a:r>
              <a:rPr sz="1350" spc="-64" dirty="0" smtClean="0">
                <a:latin typeface="Segoe UI Light"/>
                <a:cs typeface="Segoe UI Light"/>
              </a:rPr>
              <a:t>C</a:t>
            </a:r>
            <a:r>
              <a:rPr sz="1350" spc="-4" dirty="0" smtClean="0">
                <a:latin typeface="Segoe UI Light"/>
                <a:cs typeface="Segoe UI Light"/>
              </a:rPr>
              <a:t>G</a:t>
            </a:r>
            <a:r>
              <a:rPr sz="1350" spc="0" dirty="0" smtClean="0">
                <a:latin typeface="Segoe UI Light"/>
                <a:cs typeface="Segoe UI Light"/>
              </a:rPr>
              <a:t>SE</a:t>
            </a:r>
            <a:r>
              <a:rPr sz="1350" spc="-8" dirty="0" smtClean="0">
                <a:latin typeface="Segoe UI Light"/>
                <a:cs typeface="Segoe UI Light"/>
              </a:rPr>
              <a:t> </a:t>
            </a:r>
            <a:r>
              <a:rPr sz="1350" spc="0" dirty="0" smtClean="0">
                <a:latin typeface="Segoe UI Light"/>
                <a:cs typeface="Segoe UI Light"/>
              </a:rPr>
              <a:t>(</a:t>
            </a:r>
            <a:r>
              <a:rPr sz="1350" spc="-179" dirty="0" smtClean="0">
                <a:latin typeface="Segoe UI Light"/>
                <a:cs typeface="Segoe UI Light"/>
              </a:rPr>
              <a:t>Y</a:t>
            </a:r>
            <a:r>
              <a:rPr sz="1350" spc="0" dirty="0" smtClean="0">
                <a:latin typeface="Segoe UI Light"/>
                <a:cs typeface="Segoe UI Light"/>
              </a:rPr>
              <a:t>ea</a:t>
            </a:r>
            <a:r>
              <a:rPr sz="1350" spc="9" dirty="0" smtClean="0">
                <a:latin typeface="Segoe UI Light"/>
                <a:cs typeface="Segoe UI Light"/>
              </a:rPr>
              <a:t>r</a:t>
            </a:r>
            <a:r>
              <a:rPr sz="1350" spc="0" dirty="0" smtClean="0">
                <a:latin typeface="Segoe UI Light"/>
                <a:cs typeface="Segoe UI Light"/>
              </a:rPr>
              <a:t>s</a:t>
            </a:r>
            <a:r>
              <a:rPr sz="1350" spc="-4" dirty="0" smtClean="0">
                <a:latin typeface="Segoe UI Light"/>
                <a:cs typeface="Segoe UI Light"/>
              </a:rPr>
              <a:t> </a:t>
            </a:r>
            <a:r>
              <a:rPr sz="1350" spc="0" dirty="0" smtClean="0">
                <a:latin typeface="Segoe UI Light"/>
                <a:cs typeface="Segoe UI Light"/>
              </a:rPr>
              <a:t>1</a:t>
            </a:r>
            <a:r>
              <a:rPr sz="1350" spc="17" dirty="0" smtClean="0">
                <a:latin typeface="Segoe UI Light"/>
                <a:cs typeface="Segoe UI Light"/>
              </a:rPr>
              <a:t>0</a:t>
            </a:r>
            <a:r>
              <a:rPr sz="1350" spc="0" dirty="0" smtClean="0">
                <a:latin typeface="Segoe UI Light"/>
                <a:cs typeface="Segoe UI Light"/>
              </a:rPr>
              <a:t>-1</a:t>
            </a:r>
            <a:r>
              <a:rPr sz="1350" spc="-5" dirty="0" smtClean="0">
                <a:latin typeface="Segoe UI Light"/>
                <a:cs typeface="Segoe UI Light"/>
              </a:rPr>
              <a:t>1</a:t>
            </a:r>
            <a:r>
              <a:rPr sz="1350" spc="0" dirty="0" smtClean="0">
                <a:latin typeface="Segoe UI Light"/>
                <a:cs typeface="Segoe UI Light"/>
              </a:rPr>
              <a:t>).</a:t>
            </a:r>
            <a:r>
              <a:rPr sz="1350" spc="-49" dirty="0" smtClean="0">
                <a:latin typeface="Segoe UI Light"/>
                <a:cs typeface="Segoe UI Light"/>
              </a:rPr>
              <a:t> </a:t>
            </a:r>
            <a:r>
              <a:rPr sz="1350" spc="0" dirty="0" smtClean="0">
                <a:latin typeface="Segoe UI Light"/>
                <a:cs typeface="Segoe UI Light"/>
              </a:rPr>
              <a:t>Stu</a:t>
            </a:r>
            <a:r>
              <a:rPr sz="1350" spc="-4" dirty="0" smtClean="0">
                <a:latin typeface="Segoe UI Light"/>
                <a:cs typeface="Segoe UI Light"/>
              </a:rPr>
              <a:t>d</a:t>
            </a:r>
            <a:r>
              <a:rPr sz="1350" spc="0" dirty="0" smtClean="0">
                <a:latin typeface="Segoe UI Light"/>
                <a:cs typeface="Segoe UI Light"/>
              </a:rPr>
              <a:t>e</a:t>
            </a:r>
            <a:r>
              <a:rPr sz="1350" spc="-4" dirty="0" smtClean="0">
                <a:latin typeface="Segoe UI Light"/>
                <a:cs typeface="Segoe UI Light"/>
              </a:rPr>
              <a:t>n</a:t>
            </a:r>
            <a:r>
              <a:rPr sz="1350" spc="4" dirty="0" smtClean="0">
                <a:latin typeface="Segoe UI Light"/>
                <a:cs typeface="Segoe UI Light"/>
              </a:rPr>
              <a:t>t</a:t>
            </a:r>
            <a:r>
              <a:rPr sz="1350" spc="0" dirty="0" smtClean="0">
                <a:latin typeface="Segoe UI Light"/>
                <a:cs typeface="Segoe UI Light"/>
              </a:rPr>
              <a:t>s</a:t>
            </a:r>
            <a:r>
              <a:rPr sz="1350" spc="-4" dirty="0" smtClean="0">
                <a:latin typeface="Segoe UI Light"/>
                <a:cs typeface="Segoe UI Light"/>
              </a:rPr>
              <a:t> </a:t>
            </a:r>
            <a:r>
              <a:rPr sz="1350" spc="0" dirty="0" smtClean="0">
                <a:latin typeface="Segoe UI Light"/>
                <a:cs typeface="Segoe UI Light"/>
              </a:rPr>
              <a:t>in</a:t>
            </a:r>
            <a:r>
              <a:rPr sz="1350" spc="4" dirty="0" smtClean="0">
                <a:latin typeface="Segoe UI Light"/>
                <a:cs typeface="Segoe UI Light"/>
              </a:rPr>
              <a:t> </a:t>
            </a:r>
            <a:r>
              <a:rPr sz="1350" spc="-179" dirty="0" smtClean="0">
                <a:latin typeface="Segoe UI Light"/>
                <a:cs typeface="Segoe UI Light"/>
              </a:rPr>
              <a:t>Y</a:t>
            </a:r>
            <a:r>
              <a:rPr sz="1350" spc="0" dirty="0" smtClean="0">
                <a:latin typeface="Segoe UI Light"/>
                <a:cs typeface="Segoe UI Light"/>
              </a:rPr>
              <a:t>ear</a:t>
            </a:r>
            <a:r>
              <a:rPr sz="1350" spc="-9" dirty="0" smtClean="0">
                <a:latin typeface="Segoe UI Light"/>
                <a:cs typeface="Segoe UI Light"/>
              </a:rPr>
              <a:t> </a:t>
            </a:r>
            <a:r>
              <a:rPr sz="1350" spc="0" dirty="0" smtClean="0">
                <a:latin typeface="Segoe UI Light"/>
                <a:cs typeface="Segoe UI Light"/>
              </a:rPr>
              <a:t>12</a:t>
            </a:r>
            <a:r>
              <a:rPr sz="1350" spc="221" dirty="0" smtClean="0">
                <a:latin typeface="Segoe UI Light"/>
                <a:cs typeface="Segoe UI Light"/>
              </a:rPr>
              <a:t> </a:t>
            </a:r>
            <a:r>
              <a:rPr sz="1350" spc="0" dirty="0" smtClean="0">
                <a:latin typeface="Segoe UI Light"/>
                <a:cs typeface="Segoe UI Light"/>
              </a:rPr>
              <a:t>and</a:t>
            </a:r>
            <a:r>
              <a:rPr sz="1350" spc="-4" dirty="0" smtClean="0">
                <a:latin typeface="Segoe UI Light"/>
                <a:cs typeface="Segoe UI Light"/>
              </a:rPr>
              <a:t> </a:t>
            </a:r>
            <a:r>
              <a:rPr sz="1350" spc="0" dirty="0" smtClean="0">
                <a:latin typeface="Segoe UI Light"/>
                <a:cs typeface="Segoe UI Light"/>
              </a:rPr>
              <a:t>13</a:t>
            </a:r>
            <a:endParaRPr sz="1350">
              <a:latin typeface="Segoe UI Light"/>
              <a:cs typeface="Segoe UI Light"/>
            </a:endParaRPr>
          </a:p>
          <a:p>
            <a:pPr marL="12700" marR="905">
              <a:lnSpc>
                <a:spcPts val="1620"/>
              </a:lnSpc>
            </a:pPr>
            <a:r>
              <a:rPr sz="1350" spc="-4" dirty="0" smtClean="0">
                <a:latin typeface="Segoe UI Light"/>
                <a:cs typeface="Segoe UI Light"/>
              </a:rPr>
              <a:t>w</a:t>
            </a:r>
            <a:r>
              <a:rPr sz="1350" spc="0" dirty="0" smtClean="0">
                <a:latin typeface="Segoe UI Light"/>
                <a:cs typeface="Segoe UI Light"/>
              </a:rPr>
              <a:t>ill </a:t>
            </a:r>
            <a:r>
              <a:rPr sz="1350" spc="-4" dirty="0" smtClean="0">
                <a:latin typeface="Segoe UI Light"/>
                <a:cs typeface="Segoe UI Light"/>
              </a:rPr>
              <a:t>un</a:t>
            </a:r>
            <a:r>
              <a:rPr sz="1350" spc="0" dirty="0" smtClean="0">
                <a:latin typeface="Segoe UI Light"/>
                <a:cs typeface="Segoe UI Light"/>
              </a:rPr>
              <a:t>d</a:t>
            </a:r>
            <a:r>
              <a:rPr sz="1350" spc="-4" dirty="0" smtClean="0">
                <a:latin typeface="Segoe UI Light"/>
                <a:cs typeface="Segoe UI Light"/>
              </a:rPr>
              <a:t>e</a:t>
            </a:r>
            <a:r>
              <a:rPr sz="1350" spc="54" dirty="0" smtClean="0">
                <a:latin typeface="Segoe UI Light"/>
                <a:cs typeface="Segoe UI Light"/>
              </a:rPr>
              <a:t>r</a:t>
            </a:r>
            <a:r>
              <a:rPr sz="1350" spc="4" dirty="0" smtClean="0">
                <a:latin typeface="Segoe UI Light"/>
                <a:cs typeface="Segoe UI Light"/>
              </a:rPr>
              <a:t>t</a:t>
            </a:r>
            <a:r>
              <a:rPr sz="1350" spc="0" dirty="0" smtClean="0">
                <a:latin typeface="Segoe UI Light"/>
                <a:cs typeface="Segoe UI Light"/>
              </a:rPr>
              <a:t>ake </a:t>
            </a:r>
            <a:r>
              <a:rPr sz="1350" spc="4" dirty="0" smtClean="0">
                <a:latin typeface="Segoe UI Light"/>
                <a:cs typeface="Segoe UI Light"/>
              </a:rPr>
              <a:t>t</a:t>
            </a:r>
            <a:r>
              <a:rPr sz="1350" spc="-4" dirty="0" smtClean="0">
                <a:latin typeface="Segoe UI Light"/>
                <a:cs typeface="Segoe UI Light"/>
              </a:rPr>
              <a:t>h</a:t>
            </a:r>
            <a:r>
              <a:rPr sz="1350" spc="0" dirty="0" smtClean="0">
                <a:latin typeface="Segoe UI Light"/>
                <a:cs typeface="Segoe UI Light"/>
              </a:rPr>
              <a:t>e </a:t>
            </a:r>
            <a:r>
              <a:rPr sz="1350" spc="4" dirty="0" smtClean="0">
                <a:latin typeface="Segoe UI Light"/>
                <a:cs typeface="Segoe UI Light"/>
              </a:rPr>
              <a:t>I</a:t>
            </a:r>
            <a:r>
              <a:rPr sz="1350" spc="-4" dirty="0" smtClean="0">
                <a:latin typeface="Segoe UI Light"/>
                <a:cs typeface="Segoe UI Light"/>
              </a:rPr>
              <a:t>n</a:t>
            </a:r>
            <a:r>
              <a:rPr sz="1350" spc="4" dirty="0" smtClean="0">
                <a:latin typeface="Segoe UI Light"/>
                <a:cs typeface="Segoe UI Light"/>
              </a:rPr>
              <a:t>t</a:t>
            </a:r>
            <a:r>
              <a:rPr sz="1350" spc="0" dirty="0" smtClean="0">
                <a:latin typeface="Segoe UI Light"/>
                <a:cs typeface="Segoe UI Light"/>
              </a:rPr>
              <a:t>e</a:t>
            </a:r>
            <a:r>
              <a:rPr sz="1350" spc="-4" dirty="0" smtClean="0">
                <a:latin typeface="Segoe UI Light"/>
                <a:cs typeface="Segoe UI Light"/>
              </a:rPr>
              <a:t>rn</a:t>
            </a:r>
            <a:r>
              <a:rPr sz="1350" spc="0" dirty="0" smtClean="0">
                <a:latin typeface="Segoe UI Light"/>
                <a:cs typeface="Segoe UI Light"/>
              </a:rPr>
              <a:t>a</a:t>
            </a:r>
            <a:r>
              <a:rPr sz="1350" spc="4" dirty="0" smtClean="0">
                <a:latin typeface="Segoe UI Light"/>
                <a:cs typeface="Segoe UI Light"/>
              </a:rPr>
              <a:t>t</a:t>
            </a:r>
            <a:r>
              <a:rPr sz="1350" spc="0" dirty="0" smtClean="0">
                <a:latin typeface="Segoe UI Light"/>
                <a:cs typeface="Segoe UI Light"/>
              </a:rPr>
              <a:t>i</a:t>
            </a:r>
            <a:r>
              <a:rPr sz="1350" spc="-4" dirty="0" smtClean="0">
                <a:latin typeface="Segoe UI Light"/>
                <a:cs typeface="Segoe UI Light"/>
              </a:rPr>
              <a:t>on</a:t>
            </a:r>
            <a:r>
              <a:rPr sz="1350" spc="0" dirty="0" smtClean="0">
                <a:latin typeface="Segoe UI Light"/>
                <a:cs typeface="Segoe UI Light"/>
              </a:rPr>
              <a:t>al</a:t>
            </a:r>
            <a:r>
              <a:rPr sz="1350" spc="-12" dirty="0" smtClean="0">
                <a:latin typeface="Segoe UI Light"/>
                <a:cs typeface="Segoe UI Light"/>
              </a:rPr>
              <a:t> </a:t>
            </a:r>
            <a:r>
              <a:rPr sz="1350" spc="-4" dirty="0" smtClean="0">
                <a:latin typeface="Segoe UI Light"/>
                <a:cs typeface="Segoe UI Light"/>
              </a:rPr>
              <a:t>B</a:t>
            </a:r>
            <a:r>
              <a:rPr sz="1350" spc="0" dirty="0" smtClean="0">
                <a:latin typeface="Segoe UI Light"/>
                <a:cs typeface="Segoe UI Light"/>
              </a:rPr>
              <a:t>accala</a:t>
            </a:r>
            <a:r>
              <a:rPr sz="1350" spc="-4" dirty="0" smtClean="0">
                <a:latin typeface="Segoe UI Light"/>
                <a:cs typeface="Segoe UI Light"/>
              </a:rPr>
              <a:t>u</a:t>
            </a:r>
            <a:r>
              <a:rPr sz="1350" spc="-25" dirty="0" smtClean="0">
                <a:latin typeface="Segoe UI Light"/>
                <a:cs typeface="Segoe UI Light"/>
              </a:rPr>
              <a:t>r</a:t>
            </a:r>
            <a:r>
              <a:rPr sz="1350" spc="0" dirty="0" smtClean="0">
                <a:latin typeface="Segoe UI Light"/>
                <a:cs typeface="Segoe UI Light"/>
              </a:rPr>
              <a:t>ea</a:t>
            </a:r>
            <a:r>
              <a:rPr sz="1350" spc="4" dirty="0" smtClean="0">
                <a:latin typeface="Segoe UI Light"/>
                <a:cs typeface="Segoe UI Light"/>
              </a:rPr>
              <a:t>t</a:t>
            </a:r>
            <a:r>
              <a:rPr sz="1350" spc="0" dirty="0" smtClean="0">
                <a:latin typeface="Segoe UI Light"/>
                <a:cs typeface="Segoe UI Light"/>
              </a:rPr>
              <a:t>e</a:t>
            </a:r>
            <a:r>
              <a:rPr sz="1350" spc="-19" dirty="0" smtClean="0">
                <a:latin typeface="Segoe UI Light"/>
                <a:cs typeface="Segoe UI Light"/>
              </a:rPr>
              <a:t> </a:t>
            </a:r>
            <a:r>
              <a:rPr sz="1350" spc="0" dirty="0" smtClean="0">
                <a:latin typeface="Segoe UI Light"/>
                <a:cs typeface="Segoe UI Light"/>
              </a:rPr>
              <a:t>Di</a:t>
            </a:r>
            <a:r>
              <a:rPr sz="1350" spc="-4" dirty="0" smtClean="0">
                <a:latin typeface="Segoe UI Light"/>
                <a:cs typeface="Segoe UI Light"/>
              </a:rPr>
              <a:t>p</a:t>
            </a:r>
            <a:r>
              <a:rPr sz="1350" spc="0" dirty="0" smtClean="0">
                <a:latin typeface="Segoe UI Light"/>
                <a:cs typeface="Segoe UI Light"/>
              </a:rPr>
              <a:t>l</a:t>
            </a:r>
            <a:r>
              <a:rPr sz="1350" spc="-4" dirty="0" smtClean="0">
                <a:latin typeface="Segoe UI Light"/>
                <a:cs typeface="Segoe UI Light"/>
              </a:rPr>
              <a:t>o</a:t>
            </a:r>
            <a:r>
              <a:rPr sz="1350" spc="0" dirty="0" smtClean="0">
                <a:latin typeface="Segoe UI Light"/>
                <a:cs typeface="Segoe UI Light"/>
              </a:rPr>
              <a:t>ma</a:t>
            </a:r>
            <a:r>
              <a:rPr sz="1350" spc="-4" dirty="0" smtClean="0">
                <a:latin typeface="Segoe UI Light"/>
                <a:cs typeface="Segoe UI Light"/>
              </a:rPr>
              <a:t> </a:t>
            </a:r>
            <a:r>
              <a:rPr sz="1350" spc="0" dirty="0" smtClean="0">
                <a:latin typeface="Segoe UI Light"/>
                <a:cs typeface="Segoe UI Light"/>
              </a:rPr>
              <a:t>and</a:t>
            </a:r>
            <a:r>
              <a:rPr sz="1350" spc="-14" dirty="0" smtClean="0">
                <a:latin typeface="Segoe UI Light"/>
                <a:cs typeface="Segoe UI Light"/>
              </a:rPr>
              <a:t> </a:t>
            </a:r>
            <a:r>
              <a:rPr sz="1350" spc="-4" dirty="0" smtClean="0">
                <a:latin typeface="Segoe UI Light"/>
                <a:cs typeface="Segoe UI Light"/>
              </a:rPr>
              <a:t>h</a:t>
            </a:r>
            <a:r>
              <a:rPr sz="1350" spc="0" dirty="0" smtClean="0">
                <a:latin typeface="Segoe UI Light"/>
                <a:cs typeface="Segoe UI Light"/>
              </a:rPr>
              <a:t>ave</a:t>
            </a:r>
            <a:r>
              <a:rPr sz="1350" spc="14" dirty="0" smtClean="0">
                <a:latin typeface="Segoe UI Light"/>
                <a:cs typeface="Segoe UI Light"/>
              </a:rPr>
              <a:t> </a:t>
            </a:r>
            <a:r>
              <a:rPr sz="1350" spc="0" dirty="0" smtClean="0">
                <a:latin typeface="Segoe UI Light"/>
                <a:cs typeface="Segoe UI Light"/>
              </a:rPr>
              <a:t>access</a:t>
            </a:r>
            <a:r>
              <a:rPr sz="1350" spc="-9" dirty="0" smtClean="0">
                <a:latin typeface="Segoe UI Light"/>
                <a:cs typeface="Segoe UI Light"/>
              </a:rPr>
              <a:t> </a:t>
            </a:r>
            <a:r>
              <a:rPr sz="1350" spc="4" dirty="0" smtClean="0">
                <a:latin typeface="Segoe UI Light"/>
                <a:cs typeface="Segoe UI Light"/>
              </a:rPr>
              <a:t>t</a:t>
            </a:r>
            <a:r>
              <a:rPr sz="1350" spc="0" dirty="0" smtClean="0">
                <a:latin typeface="Segoe UI Light"/>
                <a:cs typeface="Segoe UI Light"/>
              </a:rPr>
              <a:t>o a</a:t>
            </a:r>
            <a:endParaRPr sz="1350">
              <a:latin typeface="Segoe UI Light"/>
              <a:cs typeface="Segoe UI Light"/>
            </a:endParaRPr>
          </a:p>
          <a:p>
            <a:pPr marL="12700" marR="25831">
              <a:lnSpc>
                <a:spcPts val="1620"/>
              </a:lnSpc>
            </a:pPr>
            <a:r>
              <a:rPr sz="1350" spc="0" dirty="0" smtClean="0">
                <a:latin typeface="Segoe UI Light"/>
                <a:cs typeface="Segoe UI Light"/>
              </a:rPr>
              <a:t>spaci</a:t>
            </a:r>
            <a:r>
              <a:rPr sz="1350" spc="-9" dirty="0" smtClean="0">
                <a:latin typeface="Segoe UI Light"/>
                <a:cs typeface="Segoe UI Light"/>
              </a:rPr>
              <a:t>o</a:t>
            </a:r>
            <a:r>
              <a:rPr sz="1350" spc="-4" dirty="0" smtClean="0">
                <a:latin typeface="Segoe UI Light"/>
                <a:cs typeface="Segoe UI Light"/>
              </a:rPr>
              <a:t>u</a:t>
            </a:r>
            <a:r>
              <a:rPr sz="1350" spc="0" dirty="0" smtClean="0">
                <a:latin typeface="Segoe UI Light"/>
                <a:cs typeface="Segoe UI Light"/>
              </a:rPr>
              <a:t>s</a:t>
            </a:r>
            <a:r>
              <a:rPr sz="1350" spc="-4" dirty="0" smtClean="0">
                <a:latin typeface="Segoe UI Light"/>
                <a:cs typeface="Segoe UI Light"/>
              </a:rPr>
              <a:t> </a:t>
            </a:r>
            <a:r>
              <a:rPr sz="1350" spc="4" dirty="0" smtClean="0">
                <a:latin typeface="Segoe UI Light"/>
                <a:cs typeface="Segoe UI Light"/>
              </a:rPr>
              <a:t>I</a:t>
            </a:r>
            <a:r>
              <a:rPr sz="1350" spc="0" dirty="0" smtClean="0">
                <a:latin typeface="Segoe UI Light"/>
                <a:cs typeface="Segoe UI Light"/>
              </a:rPr>
              <a:t>B</a:t>
            </a:r>
            <a:r>
              <a:rPr sz="1350" spc="-3" dirty="0" smtClean="0">
                <a:latin typeface="Segoe UI Light"/>
                <a:cs typeface="Segoe UI Light"/>
              </a:rPr>
              <a:t> </a:t>
            </a:r>
            <a:r>
              <a:rPr sz="1350" spc="0" dirty="0" smtClean="0">
                <a:latin typeface="Segoe UI Light"/>
                <a:cs typeface="Segoe UI Light"/>
              </a:rPr>
              <a:t>l</a:t>
            </a:r>
            <a:r>
              <a:rPr sz="1350" spc="-4" dirty="0" smtClean="0">
                <a:latin typeface="Segoe UI Light"/>
                <a:cs typeface="Segoe UI Light"/>
              </a:rPr>
              <a:t>oun</a:t>
            </a:r>
            <a:r>
              <a:rPr sz="1350" spc="0" dirty="0" smtClean="0">
                <a:latin typeface="Segoe UI Light"/>
                <a:cs typeface="Segoe UI Light"/>
              </a:rPr>
              <a:t>ge</a:t>
            </a:r>
            <a:r>
              <a:rPr sz="1350" spc="9" dirty="0" smtClean="0">
                <a:latin typeface="Segoe UI Light"/>
                <a:cs typeface="Segoe UI Light"/>
              </a:rPr>
              <a:t> </a:t>
            </a:r>
            <a:r>
              <a:rPr sz="1350" spc="4" dirty="0" smtClean="0">
                <a:latin typeface="Segoe UI Light"/>
                <a:cs typeface="Segoe UI Light"/>
              </a:rPr>
              <a:t>t</a:t>
            </a:r>
            <a:r>
              <a:rPr sz="1350" spc="0" dirty="0" smtClean="0">
                <a:latin typeface="Segoe UI Light"/>
                <a:cs typeface="Segoe UI Light"/>
              </a:rPr>
              <a:t>o</a:t>
            </a:r>
            <a:r>
              <a:rPr sz="1350" spc="9" dirty="0" smtClean="0">
                <a:latin typeface="Segoe UI Light"/>
                <a:cs typeface="Segoe UI Light"/>
              </a:rPr>
              <a:t> </a:t>
            </a:r>
            <a:r>
              <a:rPr sz="1350" spc="0" dirty="0" smtClean="0">
                <a:latin typeface="Segoe UI Light"/>
                <a:cs typeface="Segoe UI Light"/>
              </a:rPr>
              <a:t>as</a:t>
            </a:r>
            <a:r>
              <a:rPr sz="1350" spc="4" dirty="0" smtClean="0">
                <a:latin typeface="Segoe UI Light"/>
                <a:cs typeface="Segoe UI Light"/>
              </a:rPr>
              <a:t>s</a:t>
            </a:r>
            <a:r>
              <a:rPr sz="1350" spc="0" dirty="0" smtClean="0">
                <a:latin typeface="Segoe UI Light"/>
                <a:cs typeface="Segoe UI Light"/>
              </a:rPr>
              <a:t>ist</a:t>
            </a:r>
            <a:r>
              <a:rPr sz="1350" spc="-29" dirty="0" smtClean="0">
                <a:latin typeface="Segoe UI Light"/>
                <a:cs typeface="Segoe UI Light"/>
              </a:rPr>
              <a:t> </a:t>
            </a:r>
            <a:r>
              <a:rPr sz="1350" spc="4" dirty="0" smtClean="0">
                <a:latin typeface="Segoe UI Light"/>
                <a:cs typeface="Segoe UI Light"/>
              </a:rPr>
              <a:t>t</a:t>
            </a:r>
            <a:r>
              <a:rPr sz="1350" spc="-4" dirty="0" smtClean="0">
                <a:latin typeface="Segoe UI Light"/>
                <a:cs typeface="Segoe UI Light"/>
              </a:rPr>
              <a:t>h</a:t>
            </a:r>
            <a:r>
              <a:rPr sz="1350" spc="0" dirty="0" smtClean="0">
                <a:latin typeface="Segoe UI Light"/>
                <a:cs typeface="Segoe UI Light"/>
              </a:rPr>
              <a:t>em </a:t>
            </a:r>
            <a:r>
              <a:rPr sz="1350" spc="4" dirty="0" smtClean="0">
                <a:latin typeface="Segoe UI Light"/>
                <a:cs typeface="Segoe UI Light"/>
              </a:rPr>
              <a:t>t</a:t>
            </a:r>
            <a:r>
              <a:rPr sz="1350" spc="0" dirty="0" smtClean="0">
                <a:latin typeface="Segoe UI Light"/>
                <a:cs typeface="Segoe UI Light"/>
              </a:rPr>
              <a:t>o</a:t>
            </a:r>
            <a:r>
              <a:rPr sz="1350" spc="9" dirty="0" smtClean="0">
                <a:latin typeface="Segoe UI Light"/>
                <a:cs typeface="Segoe UI Light"/>
              </a:rPr>
              <a:t> </a:t>
            </a:r>
            <a:r>
              <a:rPr sz="1350" spc="0" dirty="0" smtClean="0">
                <a:latin typeface="Segoe UI Light"/>
                <a:cs typeface="Segoe UI Light"/>
              </a:rPr>
              <a:t>d</a:t>
            </a:r>
            <a:r>
              <a:rPr sz="1350" spc="-4" dirty="0" smtClean="0">
                <a:latin typeface="Segoe UI Light"/>
                <a:cs typeface="Segoe UI Light"/>
              </a:rPr>
              <a:t>e</a:t>
            </a:r>
            <a:r>
              <a:rPr sz="1350" spc="0" dirty="0" smtClean="0">
                <a:latin typeface="Segoe UI Light"/>
                <a:cs typeface="Segoe UI Light"/>
              </a:rPr>
              <a:t>ve</a:t>
            </a:r>
            <a:r>
              <a:rPr sz="1350" spc="-4" dirty="0" smtClean="0">
                <a:latin typeface="Segoe UI Light"/>
                <a:cs typeface="Segoe UI Light"/>
              </a:rPr>
              <a:t>lo</a:t>
            </a:r>
            <a:r>
              <a:rPr sz="1350" spc="0" dirty="0" smtClean="0">
                <a:latin typeface="Segoe UI Light"/>
                <a:cs typeface="Segoe UI Light"/>
              </a:rPr>
              <a:t>p </a:t>
            </a:r>
            <a:r>
              <a:rPr sz="1350" spc="-4" dirty="0" smtClean="0">
                <a:latin typeface="Segoe UI Light"/>
                <a:cs typeface="Segoe UI Light"/>
              </a:rPr>
              <a:t>in</a:t>
            </a:r>
            <a:r>
              <a:rPr sz="1350" spc="0" dirty="0" smtClean="0">
                <a:latin typeface="Segoe UI Light"/>
                <a:cs typeface="Segoe UI Light"/>
              </a:rPr>
              <a:t>d</a:t>
            </a:r>
            <a:r>
              <a:rPr sz="1350" spc="-4" dirty="0" smtClean="0">
                <a:latin typeface="Segoe UI Light"/>
                <a:cs typeface="Segoe UI Light"/>
              </a:rPr>
              <a:t>e</a:t>
            </a:r>
            <a:r>
              <a:rPr sz="1350" spc="0" dirty="0" smtClean="0">
                <a:latin typeface="Segoe UI Light"/>
                <a:cs typeface="Segoe UI Light"/>
              </a:rPr>
              <a:t>p</a:t>
            </a:r>
            <a:r>
              <a:rPr sz="1350" spc="-4" dirty="0" smtClean="0">
                <a:latin typeface="Segoe UI Light"/>
                <a:cs typeface="Segoe UI Light"/>
              </a:rPr>
              <a:t>en</a:t>
            </a:r>
            <a:r>
              <a:rPr sz="1350" spc="0" dirty="0" smtClean="0">
                <a:latin typeface="Segoe UI Light"/>
                <a:cs typeface="Segoe UI Light"/>
              </a:rPr>
              <a:t>d</a:t>
            </a:r>
            <a:r>
              <a:rPr sz="1350" spc="-4" dirty="0" smtClean="0">
                <a:latin typeface="Segoe UI Light"/>
                <a:cs typeface="Segoe UI Light"/>
              </a:rPr>
              <a:t>en</a:t>
            </a:r>
            <a:r>
              <a:rPr sz="1350" spc="0" dirty="0" smtClean="0">
                <a:latin typeface="Segoe UI Light"/>
                <a:cs typeface="Segoe UI Light"/>
              </a:rPr>
              <a:t>t</a:t>
            </a:r>
            <a:r>
              <a:rPr sz="1350" spc="4" dirty="0" smtClean="0">
                <a:latin typeface="Segoe UI Light"/>
                <a:cs typeface="Segoe UI Light"/>
              </a:rPr>
              <a:t> </a:t>
            </a:r>
            <a:r>
              <a:rPr sz="1350" spc="0" dirty="0" smtClean="0">
                <a:latin typeface="Segoe UI Light"/>
                <a:cs typeface="Segoe UI Light"/>
              </a:rPr>
              <a:t>s</a:t>
            </a:r>
            <a:r>
              <a:rPr sz="1350" spc="4" dirty="0" smtClean="0">
                <a:latin typeface="Segoe UI Light"/>
                <a:cs typeface="Segoe UI Light"/>
              </a:rPr>
              <a:t>t</a:t>
            </a:r>
            <a:r>
              <a:rPr sz="1350" spc="-4" dirty="0" smtClean="0">
                <a:latin typeface="Segoe UI Light"/>
                <a:cs typeface="Segoe UI Light"/>
              </a:rPr>
              <a:t>u</a:t>
            </a:r>
            <a:r>
              <a:rPr sz="1350" spc="0" dirty="0" smtClean="0">
                <a:latin typeface="Segoe UI Light"/>
                <a:cs typeface="Segoe UI Light"/>
              </a:rPr>
              <a:t>dy</a:t>
            </a:r>
            <a:r>
              <a:rPr sz="1350" spc="-14" dirty="0" smtClean="0">
                <a:latin typeface="Segoe UI Light"/>
                <a:cs typeface="Segoe UI Light"/>
              </a:rPr>
              <a:t> </a:t>
            </a:r>
            <a:r>
              <a:rPr sz="1350" spc="-4" dirty="0" smtClean="0">
                <a:latin typeface="Segoe UI Light"/>
                <a:cs typeface="Segoe UI Light"/>
              </a:rPr>
              <a:t>h</a:t>
            </a:r>
            <a:r>
              <a:rPr sz="1350" spc="0" dirty="0" smtClean="0">
                <a:latin typeface="Segoe UI Light"/>
                <a:cs typeface="Segoe UI Light"/>
              </a:rPr>
              <a:t>abits.</a:t>
            </a:r>
            <a:endParaRPr sz="1350">
              <a:latin typeface="Segoe UI Light"/>
              <a:cs typeface="Segoe UI Light"/>
            </a:endParaRPr>
          </a:p>
        </p:txBody>
      </p:sp>
      <p:sp>
        <p:nvSpPr>
          <p:cNvPr id="11" name="object 11"/>
          <p:cNvSpPr txBox="1"/>
          <p:nvPr/>
        </p:nvSpPr>
        <p:spPr>
          <a:xfrm>
            <a:off x="4301998" y="6784086"/>
            <a:ext cx="787219" cy="779779"/>
          </a:xfrm>
          <a:prstGeom prst="rect">
            <a:avLst/>
          </a:prstGeom>
        </p:spPr>
        <p:txBody>
          <a:bodyPr wrap="square" lIns="0" tIns="0" rIns="0" bIns="0" rtlCol="0">
            <a:noAutofit/>
          </a:bodyPr>
          <a:lstStyle/>
          <a:p>
            <a:pPr marL="12700">
              <a:lnSpc>
                <a:spcPts val="1225"/>
              </a:lnSpc>
              <a:spcBef>
                <a:spcPts val="61"/>
              </a:spcBef>
            </a:pPr>
            <a:r>
              <a:rPr sz="1650" spc="0" baseline="2482" dirty="0" smtClean="0">
                <a:solidFill>
                  <a:srgbClr val="FFFFFF"/>
                </a:solidFill>
                <a:latin typeface="Calibri"/>
                <a:cs typeface="Calibri"/>
              </a:rPr>
              <a:t>I</a:t>
            </a:r>
            <a:r>
              <a:rPr sz="1650" spc="-4" baseline="2482" dirty="0" smtClean="0">
                <a:solidFill>
                  <a:srgbClr val="FFFFFF"/>
                </a:solidFill>
                <a:latin typeface="Calibri"/>
                <a:cs typeface="Calibri"/>
              </a:rPr>
              <a:t>n</a:t>
            </a:r>
            <a:r>
              <a:rPr sz="1650" spc="0" baseline="2482" dirty="0" smtClean="0">
                <a:solidFill>
                  <a:srgbClr val="FFFFFF"/>
                </a:solidFill>
                <a:latin typeface="Calibri"/>
                <a:cs typeface="Calibri"/>
              </a:rPr>
              <a:t>t</a:t>
            </a:r>
            <a:r>
              <a:rPr sz="1650" spc="4" baseline="2482" dirty="0" smtClean="0">
                <a:solidFill>
                  <a:srgbClr val="FFFFFF"/>
                </a:solidFill>
                <a:latin typeface="Calibri"/>
                <a:cs typeface="Calibri"/>
              </a:rPr>
              <a:t>e</a:t>
            </a:r>
            <a:r>
              <a:rPr sz="1650" spc="0" baseline="2482" dirty="0" smtClean="0">
                <a:solidFill>
                  <a:srgbClr val="FFFFFF"/>
                </a:solidFill>
                <a:latin typeface="Calibri"/>
                <a:cs typeface="Calibri"/>
              </a:rPr>
              <a:t>r</a:t>
            </a:r>
            <a:r>
              <a:rPr sz="1650" spc="-4" baseline="2482" dirty="0" smtClean="0">
                <a:solidFill>
                  <a:srgbClr val="FFFFFF"/>
                </a:solidFill>
                <a:latin typeface="Calibri"/>
                <a:cs typeface="Calibri"/>
              </a:rPr>
              <a:t>n</a:t>
            </a:r>
            <a:r>
              <a:rPr sz="1650" spc="0" baseline="2482" dirty="0" smtClean="0">
                <a:solidFill>
                  <a:srgbClr val="FFFFFF"/>
                </a:solidFill>
                <a:latin typeface="Calibri"/>
                <a:cs typeface="Calibri"/>
              </a:rPr>
              <a:t>ati</a:t>
            </a:r>
            <a:r>
              <a:rPr sz="1650" spc="4" baseline="2482" dirty="0" smtClean="0">
                <a:solidFill>
                  <a:srgbClr val="FFFFFF"/>
                </a:solidFill>
                <a:latin typeface="Calibri"/>
                <a:cs typeface="Calibri"/>
              </a:rPr>
              <a:t>o</a:t>
            </a:r>
            <a:r>
              <a:rPr sz="1650" spc="-4" baseline="2482" dirty="0" smtClean="0">
                <a:solidFill>
                  <a:srgbClr val="FFFFFF"/>
                </a:solidFill>
                <a:latin typeface="Calibri"/>
                <a:cs typeface="Calibri"/>
              </a:rPr>
              <a:t>n</a:t>
            </a:r>
            <a:r>
              <a:rPr sz="1650" spc="0" baseline="2482" dirty="0" smtClean="0">
                <a:solidFill>
                  <a:srgbClr val="FFFFFF"/>
                </a:solidFill>
                <a:latin typeface="Calibri"/>
                <a:cs typeface="Calibri"/>
              </a:rPr>
              <a:t>al</a:t>
            </a:r>
            <a:endParaRPr sz="1100">
              <a:latin typeface="Calibri"/>
              <a:cs typeface="Calibri"/>
            </a:endParaRPr>
          </a:p>
          <a:p>
            <a:pPr marL="12700" marR="21031">
              <a:lnSpc>
                <a:spcPts val="1210"/>
              </a:lnSpc>
            </a:pPr>
            <a:r>
              <a:rPr sz="1650" spc="0" baseline="2482" dirty="0" smtClean="0">
                <a:solidFill>
                  <a:srgbClr val="FFFFFF"/>
                </a:solidFill>
                <a:latin typeface="Calibri"/>
                <a:cs typeface="Calibri"/>
              </a:rPr>
              <a:t>General</a:t>
            </a:r>
            <a:endParaRPr sz="1100">
              <a:latin typeface="Calibri"/>
              <a:cs typeface="Calibri"/>
            </a:endParaRPr>
          </a:p>
          <a:p>
            <a:pPr marL="12700" marR="3129">
              <a:lnSpc>
                <a:spcPts val="1200"/>
              </a:lnSpc>
            </a:pPr>
            <a:r>
              <a:rPr sz="1650" spc="0" baseline="2482" dirty="0" smtClean="0">
                <a:solidFill>
                  <a:srgbClr val="FFFFFF"/>
                </a:solidFill>
                <a:latin typeface="Calibri"/>
                <a:cs typeface="Calibri"/>
              </a:rPr>
              <a:t>Certificate</a:t>
            </a:r>
            <a:r>
              <a:rPr sz="1650" spc="-14" baseline="2482" dirty="0" smtClean="0">
                <a:solidFill>
                  <a:srgbClr val="FFFFFF"/>
                </a:solidFill>
                <a:latin typeface="Calibri"/>
                <a:cs typeface="Calibri"/>
              </a:rPr>
              <a:t> </a:t>
            </a:r>
            <a:r>
              <a:rPr sz="1650" spc="4" baseline="2482" dirty="0" smtClean="0">
                <a:solidFill>
                  <a:srgbClr val="FFFFFF"/>
                </a:solidFill>
                <a:latin typeface="Calibri"/>
                <a:cs typeface="Calibri"/>
              </a:rPr>
              <a:t>o</a:t>
            </a:r>
            <a:r>
              <a:rPr sz="1650" spc="0" baseline="2482" dirty="0" smtClean="0">
                <a:solidFill>
                  <a:srgbClr val="FFFFFF"/>
                </a:solidFill>
                <a:latin typeface="Calibri"/>
                <a:cs typeface="Calibri"/>
              </a:rPr>
              <a:t>f</a:t>
            </a:r>
            <a:endParaRPr sz="1100">
              <a:latin typeface="Calibri"/>
              <a:cs typeface="Calibri"/>
            </a:endParaRPr>
          </a:p>
          <a:p>
            <a:pPr marL="12700" marR="21031">
              <a:lnSpc>
                <a:spcPts val="1210"/>
              </a:lnSpc>
              <a:spcBef>
                <a:spcPts val="0"/>
              </a:spcBef>
            </a:pPr>
            <a:r>
              <a:rPr sz="1650" spc="0" baseline="2482" dirty="0" smtClean="0">
                <a:solidFill>
                  <a:srgbClr val="FFFFFF"/>
                </a:solidFill>
                <a:latin typeface="Calibri"/>
                <a:cs typeface="Calibri"/>
              </a:rPr>
              <a:t>Sec</a:t>
            </a:r>
            <a:r>
              <a:rPr sz="1650" spc="4" baseline="2482" dirty="0" smtClean="0">
                <a:solidFill>
                  <a:srgbClr val="FFFFFF"/>
                </a:solidFill>
                <a:latin typeface="Calibri"/>
                <a:cs typeface="Calibri"/>
              </a:rPr>
              <a:t>o</a:t>
            </a:r>
            <a:r>
              <a:rPr sz="1650" spc="-4" baseline="2482" dirty="0" smtClean="0">
                <a:solidFill>
                  <a:srgbClr val="FFFFFF"/>
                </a:solidFill>
                <a:latin typeface="Calibri"/>
                <a:cs typeface="Calibri"/>
              </a:rPr>
              <a:t>nd</a:t>
            </a:r>
            <a:r>
              <a:rPr sz="1650" spc="0" baseline="2482" dirty="0" smtClean="0">
                <a:solidFill>
                  <a:srgbClr val="FFFFFF"/>
                </a:solidFill>
                <a:latin typeface="Calibri"/>
                <a:cs typeface="Calibri"/>
              </a:rPr>
              <a:t>ary</a:t>
            </a:r>
            <a:endParaRPr sz="1100">
              <a:latin typeface="Calibri"/>
              <a:cs typeface="Calibri"/>
            </a:endParaRPr>
          </a:p>
          <a:p>
            <a:pPr marL="12700" marR="21031">
              <a:lnSpc>
                <a:spcPts val="1210"/>
              </a:lnSpc>
            </a:pPr>
            <a:r>
              <a:rPr sz="1650" spc="0" baseline="2482" dirty="0" smtClean="0">
                <a:solidFill>
                  <a:srgbClr val="FFFFFF"/>
                </a:solidFill>
                <a:latin typeface="Calibri"/>
                <a:cs typeface="Calibri"/>
              </a:rPr>
              <a:t>I</a:t>
            </a:r>
            <a:r>
              <a:rPr sz="1650" spc="-4" baseline="2482" dirty="0" smtClean="0">
                <a:solidFill>
                  <a:srgbClr val="FFFFFF"/>
                </a:solidFill>
                <a:latin typeface="Calibri"/>
                <a:cs typeface="Calibri"/>
              </a:rPr>
              <a:t>n</a:t>
            </a:r>
            <a:r>
              <a:rPr sz="1650" spc="0" baseline="2482" dirty="0" smtClean="0">
                <a:solidFill>
                  <a:srgbClr val="FFFFFF"/>
                </a:solidFill>
                <a:latin typeface="Calibri"/>
                <a:cs typeface="Calibri"/>
              </a:rPr>
              <a:t>f</a:t>
            </a:r>
            <a:r>
              <a:rPr sz="1650" spc="4" baseline="2482" dirty="0" smtClean="0">
                <a:solidFill>
                  <a:srgbClr val="FFFFFF"/>
                </a:solidFill>
                <a:latin typeface="Calibri"/>
                <a:cs typeface="Calibri"/>
              </a:rPr>
              <a:t>o</a:t>
            </a:r>
            <a:r>
              <a:rPr sz="1650" spc="0" baseline="2482" dirty="0" smtClean="0">
                <a:solidFill>
                  <a:srgbClr val="FFFFFF"/>
                </a:solidFill>
                <a:latin typeface="Calibri"/>
                <a:cs typeface="Calibri"/>
              </a:rPr>
              <a:t>r</a:t>
            </a:r>
            <a:r>
              <a:rPr sz="1650" spc="4" baseline="2482" dirty="0" smtClean="0">
                <a:solidFill>
                  <a:srgbClr val="FFFFFF"/>
                </a:solidFill>
                <a:latin typeface="Calibri"/>
                <a:cs typeface="Calibri"/>
              </a:rPr>
              <a:t>m</a:t>
            </a:r>
            <a:r>
              <a:rPr sz="1650" spc="0" baseline="2482" dirty="0" smtClean="0">
                <a:solidFill>
                  <a:srgbClr val="FFFFFF"/>
                </a:solidFill>
                <a:latin typeface="Calibri"/>
                <a:cs typeface="Calibri"/>
              </a:rPr>
              <a:t>ati</a:t>
            </a:r>
            <a:r>
              <a:rPr sz="1650" spc="4" baseline="2482" dirty="0" smtClean="0">
                <a:solidFill>
                  <a:srgbClr val="FFFFFF"/>
                </a:solidFill>
                <a:latin typeface="Calibri"/>
                <a:cs typeface="Calibri"/>
              </a:rPr>
              <a:t>o</a:t>
            </a:r>
            <a:r>
              <a:rPr sz="1650" spc="0" baseline="2482" dirty="0" smtClean="0">
                <a:solidFill>
                  <a:srgbClr val="FFFFFF"/>
                </a:solidFill>
                <a:latin typeface="Calibri"/>
                <a:cs typeface="Calibri"/>
              </a:rPr>
              <a:t>n</a:t>
            </a:r>
            <a:endParaRPr sz="1100">
              <a:latin typeface="Calibri"/>
              <a:cs typeface="Calibri"/>
            </a:endParaRPr>
          </a:p>
        </p:txBody>
      </p:sp>
      <p:sp>
        <p:nvSpPr>
          <p:cNvPr id="10" name="object 10"/>
          <p:cNvSpPr txBox="1"/>
          <p:nvPr/>
        </p:nvSpPr>
        <p:spPr>
          <a:xfrm>
            <a:off x="1752981" y="6818122"/>
            <a:ext cx="957895" cy="898652"/>
          </a:xfrm>
          <a:prstGeom prst="rect">
            <a:avLst/>
          </a:prstGeom>
        </p:spPr>
        <p:txBody>
          <a:bodyPr wrap="square" lIns="0" tIns="0" rIns="0" bIns="0" rtlCol="0">
            <a:noAutofit/>
          </a:bodyPr>
          <a:lstStyle/>
          <a:p>
            <a:pPr marL="12700" marR="25579">
              <a:lnSpc>
                <a:spcPts val="1225"/>
              </a:lnSpc>
              <a:spcBef>
                <a:spcPts val="61"/>
              </a:spcBef>
            </a:pPr>
            <a:r>
              <a:rPr sz="1650" spc="0" baseline="2482" dirty="0" smtClean="0">
                <a:solidFill>
                  <a:srgbClr val="FFFFFF"/>
                </a:solidFill>
                <a:latin typeface="Calibri"/>
                <a:cs typeface="Calibri"/>
              </a:rPr>
              <a:t>I</a:t>
            </a:r>
            <a:r>
              <a:rPr sz="1650" spc="-4" baseline="2482" dirty="0" smtClean="0">
                <a:solidFill>
                  <a:srgbClr val="FFFFFF"/>
                </a:solidFill>
                <a:latin typeface="Calibri"/>
                <a:cs typeface="Calibri"/>
              </a:rPr>
              <a:t>n</a:t>
            </a:r>
            <a:r>
              <a:rPr sz="1650" spc="0" baseline="2482" dirty="0" smtClean="0">
                <a:solidFill>
                  <a:srgbClr val="FFFFFF"/>
                </a:solidFill>
                <a:latin typeface="Calibri"/>
                <a:cs typeface="Calibri"/>
              </a:rPr>
              <a:t>t</a:t>
            </a:r>
            <a:r>
              <a:rPr sz="1650" spc="4" baseline="2482" dirty="0" smtClean="0">
                <a:solidFill>
                  <a:srgbClr val="FFFFFF"/>
                </a:solidFill>
                <a:latin typeface="Calibri"/>
                <a:cs typeface="Calibri"/>
              </a:rPr>
              <a:t>e</a:t>
            </a:r>
            <a:r>
              <a:rPr sz="1650" spc="0" baseline="2482" dirty="0" smtClean="0">
                <a:solidFill>
                  <a:srgbClr val="FFFFFF"/>
                </a:solidFill>
                <a:latin typeface="Calibri"/>
                <a:cs typeface="Calibri"/>
              </a:rPr>
              <a:t>r</a:t>
            </a:r>
            <a:r>
              <a:rPr sz="1650" spc="-4" baseline="2482" dirty="0" smtClean="0">
                <a:solidFill>
                  <a:srgbClr val="FFFFFF"/>
                </a:solidFill>
                <a:latin typeface="Calibri"/>
                <a:cs typeface="Calibri"/>
              </a:rPr>
              <a:t>n</a:t>
            </a:r>
            <a:r>
              <a:rPr sz="1650" spc="0" baseline="2482" dirty="0" smtClean="0">
                <a:solidFill>
                  <a:srgbClr val="FFFFFF"/>
                </a:solidFill>
                <a:latin typeface="Calibri"/>
                <a:cs typeface="Calibri"/>
              </a:rPr>
              <a:t>ati</a:t>
            </a:r>
            <a:r>
              <a:rPr sz="1650" spc="4" baseline="2482" dirty="0" smtClean="0">
                <a:solidFill>
                  <a:srgbClr val="FFFFFF"/>
                </a:solidFill>
                <a:latin typeface="Calibri"/>
                <a:cs typeface="Calibri"/>
              </a:rPr>
              <a:t>o</a:t>
            </a:r>
            <a:r>
              <a:rPr sz="1650" spc="-4" baseline="2482" dirty="0" smtClean="0">
                <a:solidFill>
                  <a:srgbClr val="FFFFFF"/>
                </a:solidFill>
                <a:latin typeface="Calibri"/>
                <a:cs typeface="Calibri"/>
              </a:rPr>
              <a:t>n</a:t>
            </a:r>
            <a:r>
              <a:rPr sz="1650" spc="0" baseline="2482" dirty="0" smtClean="0">
                <a:solidFill>
                  <a:srgbClr val="FFFFFF"/>
                </a:solidFill>
                <a:latin typeface="Calibri"/>
                <a:cs typeface="Calibri"/>
              </a:rPr>
              <a:t>al</a:t>
            </a:r>
            <a:endParaRPr sz="1100">
              <a:latin typeface="Calibri"/>
              <a:cs typeface="Calibri"/>
            </a:endParaRPr>
          </a:p>
          <a:p>
            <a:pPr marL="12700" marR="25579">
              <a:lnSpc>
                <a:spcPts val="1210"/>
              </a:lnSpc>
            </a:pPr>
            <a:r>
              <a:rPr sz="1650" spc="4" baseline="2482" dirty="0" smtClean="0">
                <a:solidFill>
                  <a:srgbClr val="FFFFFF"/>
                </a:solidFill>
                <a:latin typeface="Calibri"/>
                <a:cs typeface="Calibri"/>
              </a:rPr>
              <a:t>P</a:t>
            </a:r>
            <a:r>
              <a:rPr sz="1650" spc="0" baseline="2482" dirty="0" smtClean="0">
                <a:solidFill>
                  <a:srgbClr val="FFFFFF"/>
                </a:solidFill>
                <a:latin typeface="Calibri"/>
                <a:cs typeface="Calibri"/>
              </a:rPr>
              <a:t>rimary</a:t>
            </a:r>
            <a:endParaRPr sz="1100">
              <a:latin typeface="Calibri"/>
              <a:cs typeface="Calibri"/>
            </a:endParaRPr>
          </a:p>
          <a:p>
            <a:pPr marL="12700" marR="25579">
              <a:lnSpc>
                <a:spcPts val="1200"/>
              </a:lnSpc>
            </a:pPr>
            <a:r>
              <a:rPr sz="1650" spc="0" baseline="2482" dirty="0" smtClean="0">
                <a:solidFill>
                  <a:srgbClr val="FFFFFF"/>
                </a:solidFill>
                <a:latin typeface="Calibri"/>
                <a:cs typeface="Calibri"/>
              </a:rPr>
              <a:t>C</a:t>
            </a:r>
            <a:r>
              <a:rPr sz="1650" spc="-4" baseline="2482" dirty="0" smtClean="0">
                <a:solidFill>
                  <a:srgbClr val="FFFFFF"/>
                </a:solidFill>
                <a:latin typeface="Calibri"/>
                <a:cs typeface="Calibri"/>
              </a:rPr>
              <a:t>u</a:t>
            </a:r>
            <a:r>
              <a:rPr sz="1650" spc="0" baseline="2482" dirty="0" smtClean="0">
                <a:solidFill>
                  <a:srgbClr val="FFFFFF"/>
                </a:solidFill>
                <a:latin typeface="Calibri"/>
                <a:cs typeface="Calibri"/>
              </a:rPr>
              <a:t>rr</a:t>
            </a:r>
            <a:r>
              <a:rPr sz="1650" spc="-4" baseline="2482" dirty="0" smtClean="0">
                <a:solidFill>
                  <a:srgbClr val="FFFFFF"/>
                </a:solidFill>
                <a:latin typeface="Calibri"/>
                <a:cs typeface="Calibri"/>
              </a:rPr>
              <a:t>i</a:t>
            </a:r>
            <a:r>
              <a:rPr sz="1650" spc="0" baseline="2482" dirty="0" smtClean="0">
                <a:solidFill>
                  <a:srgbClr val="FFFFFF"/>
                </a:solidFill>
                <a:latin typeface="Calibri"/>
                <a:cs typeface="Calibri"/>
              </a:rPr>
              <a:t>cu</a:t>
            </a:r>
            <a:r>
              <a:rPr sz="1650" spc="-4" baseline="2482" dirty="0" smtClean="0">
                <a:solidFill>
                  <a:srgbClr val="FFFFFF"/>
                </a:solidFill>
                <a:latin typeface="Calibri"/>
                <a:cs typeface="Calibri"/>
              </a:rPr>
              <a:t>lu</a:t>
            </a:r>
            <a:r>
              <a:rPr sz="1650" spc="0" baseline="2482" dirty="0" smtClean="0">
                <a:solidFill>
                  <a:srgbClr val="FFFFFF"/>
                </a:solidFill>
                <a:latin typeface="Calibri"/>
                <a:cs typeface="Calibri"/>
              </a:rPr>
              <a:t>m</a:t>
            </a:r>
            <a:endParaRPr sz="1100">
              <a:latin typeface="Calibri"/>
              <a:cs typeface="Calibri"/>
            </a:endParaRPr>
          </a:p>
          <a:p>
            <a:pPr marL="12700">
              <a:lnSpc>
                <a:spcPct val="101725"/>
              </a:lnSpc>
              <a:spcBef>
                <a:spcPts val="275"/>
              </a:spcBef>
            </a:pPr>
            <a:r>
              <a:rPr sz="1100" spc="0" dirty="0" smtClean="0">
                <a:solidFill>
                  <a:srgbClr val="FFFFFF"/>
                </a:solidFill>
                <a:latin typeface="Calibri"/>
                <a:cs typeface="Calibri"/>
              </a:rPr>
              <a:t>S</a:t>
            </a:r>
            <a:r>
              <a:rPr sz="1100" spc="-4" dirty="0" smtClean="0">
                <a:solidFill>
                  <a:srgbClr val="FFFFFF"/>
                </a:solidFill>
                <a:latin typeface="Calibri"/>
                <a:cs typeface="Calibri"/>
              </a:rPr>
              <a:t>ing</a:t>
            </a:r>
            <a:r>
              <a:rPr sz="1100" spc="0" dirty="0" smtClean="0">
                <a:solidFill>
                  <a:srgbClr val="FFFFFF"/>
                </a:solidFill>
                <a:latin typeface="Calibri"/>
                <a:cs typeface="Calibri"/>
              </a:rPr>
              <a:t>a</a:t>
            </a:r>
            <a:r>
              <a:rPr sz="1100" spc="-4" dirty="0" smtClean="0">
                <a:solidFill>
                  <a:srgbClr val="FFFFFF"/>
                </a:solidFill>
                <a:latin typeface="Calibri"/>
                <a:cs typeface="Calibri"/>
              </a:rPr>
              <a:t>p</a:t>
            </a:r>
            <a:r>
              <a:rPr sz="1100" spc="4" dirty="0" smtClean="0">
                <a:solidFill>
                  <a:srgbClr val="FFFFFF"/>
                </a:solidFill>
                <a:latin typeface="Calibri"/>
                <a:cs typeface="Calibri"/>
              </a:rPr>
              <a:t>o</a:t>
            </a:r>
            <a:r>
              <a:rPr sz="1100" spc="0" dirty="0" smtClean="0">
                <a:solidFill>
                  <a:srgbClr val="FFFFFF"/>
                </a:solidFill>
                <a:latin typeface="Calibri"/>
                <a:cs typeface="Calibri"/>
              </a:rPr>
              <a:t>re</a:t>
            </a:r>
            <a:r>
              <a:rPr sz="1100" spc="-4" dirty="0" smtClean="0">
                <a:solidFill>
                  <a:srgbClr val="FFFFFF"/>
                </a:solidFill>
                <a:latin typeface="Calibri"/>
                <a:cs typeface="Calibri"/>
              </a:rPr>
              <a:t> </a:t>
            </a:r>
            <a:r>
              <a:rPr sz="1100" spc="4" dirty="0" smtClean="0">
                <a:solidFill>
                  <a:srgbClr val="FFFFFF"/>
                </a:solidFill>
                <a:latin typeface="Calibri"/>
                <a:cs typeface="Calibri"/>
              </a:rPr>
              <a:t>M</a:t>
            </a:r>
            <a:r>
              <a:rPr sz="1100" spc="0" dirty="0" smtClean="0">
                <a:solidFill>
                  <a:srgbClr val="FFFFFF"/>
                </a:solidFill>
                <a:latin typeface="Calibri"/>
                <a:cs typeface="Calibri"/>
              </a:rPr>
              <a:t>ath</a:t>
            </a:r>
            <a:endParaRPr sz="1100">
              <a:latin typeface="Calibri"/>
              <a:cs typeface="Calibri"/>
            </a:endParaRPr>
          </a:p>
          <a:p>
            <a:pPr marL="12700" marR="25579">
              <a:lnSpc>
                <a:spcPct val="101725"/>
              </a:lnSpc>
              <a:spcBef>
                <a:spcPts val="335"/>
              </a:spcBef>
            </a:pPr>
            <a:r>
              <a:rPr sz="1100" spc="4" dirty="0" smtClean="0">
                <a:solidFill>
                  <a:srgbClr val="FFFFFF"/>
                </a:solidFill>
                <a:latin typeface="Calibri"/>
                <a:cs typeface="Calibri"/>
              </a:rPr>
              <a:t>L</a:t>
            </a:r>
            <a:r>
              <a:rPr sz="1100" spc="0" dirty="0" smtClean="0">
                <a:solidFill>
                  <a:srgbClr val="FFFFFF"/>
                </a:solidFill>
                <a:latin typeface="Calibri"/>
                <a:cs typeface="Calibri"/>
              </a:rPr>
              <a:t>a</a:t>
            </a:r>
            <a:r>
              <a:rPr sz="1100" spc="-4" dirty="0" smtClean="0">
                <a:solidFill>
                  <a:srgbClr val="FFFFFF"/>
                </a:solidFill>
                <a:latin typeface="Calibri"/>
                <a:cs typeface="Calibri"/>
              </a:rPr>
              <a:t>ngu</a:t>
            </a:r>
            <a:r>
              <a:rPr sz="1100" spc="0" dirty="0" smtClean="0">
                <a:solidFill>
                  <a:srgbClr val="FFFFFF"/>
                </a:solidFill>
                <a:latin typeface="Calibri"/>
                <a:cs typeface="Calibri"/>
              </a:rPr>
              <a:t>a</a:t>
            </a:r>
            <a:r>
              <a:rPr sz="1100" spc="-4" dirty="0" smtClean="0">
                <a:solidFill>
                  <a:srgbClr val="FFFFFF"/>
                </a:solidFill>
                <a:latin typeface="Calibri"/>
                <a:cs typeface="Calibri"/>
              </a:rPr>
              <a:t>g</a:t>
            </a:r>
            <a:r>
              <a:rPr sz="1100" spc="0" dirty="0" smtClean="0">
                <a:solidFill>
                  <a:srgbClr val="FFFFFF"/>
                </a:solidFill>
                <a:latin typeface="Calibri"/>
                <a:cs typeface="Calibri"/>
              </a:rPr>
              <a:t>es</a:t>
            </a:r>
            <a:endParaRPr sz="1100">
              <a:latin typeface="Calibri"/>
              <a:cs typeface="Calibri"/>
            </a:endParaRPr>
          </a:p>
        </p:txBody>
      </p:sp>
      <p:sp>
        <p:nvSpPr>
          <p:cNvPr id="9" name="object 9"/>
          <p:cNvSpPr txBox="1"/>
          <p:nvPr/>
        </p:nvSpPr>
        <p:spPr>
          <a:xfrm>
            <a:off x="5515737" y="6863588"/>
            <a:ext cx="850343" cy="779780"/>
          </a:xfrm>
          <a:prstGeom prst="rect">
            <a:avLst/>
          </a:prstGeom>
        </p:spPr>
        <p:txBody>
          <a:bodyPr wrap="square" lIns="0" tIns="0" rIns="0" bIns="0" rtlCol="0">
            <a:noAutofit/>
          </a:bodyPr>
          <a:lstStyle/>
          <a:p>
            <a:pPr marL="12700" marR="21031">
              <a:lnSpc>
                <a:spcPts val="1225"/>
              </a:lnSpc>
              <a:spcBef>
                <a:spcPts val="61"/>
              </a:spcBef>
            </a:pPr>
            <a:r>
              <a:rPr sz="1650" spc="0" baseline="2482" dirty="0" smtClean="0">
                <a:solidFill>
                  <a:srgbClr val="FFFFFF"/>
                </a:solidFill>
                <a:latin typeface="Calibri"/>
                <a:cs typeface="Calibri"/>
              </a:rPr>
              <a:t>I</a:t>
            </a:r>
            <a:r>
              <a:rPr sz="1650" spc="-4" baseline="2482" dirty="0" smtClean="0">
                <a:solidFill>
                  <a:srgbClr val="FFFFFF"/>
                </a:solidFill>
                <a:latin typeface="Calibri"/>
                <a:cs typeface="Calibri"/>
              </a:rPr>
              <a:t>n</a:t>
            </a:r>
            <a:r>
              <a:rPr sz="1650" spc="0" baseline="2482" dirty="0" smtClean="0">
                <a:solidFill>
                  <a:srgbClr val="FFFFFF"/>
                </a:solidFill>
                <a:latin typeface="Calibri"/>
                <a:cs typeface="Calibri"/>
              </a:rPr>
              <a:t>t</a:t>
            </a:r>
            <a:r>
              <a:rPr sz="1650" spc="4" baseline="2482" dirty="0" smtClean="0">
                <a:solidFill>
                  <a:srgbClr val="FFFFFF"/>
                </a:solidFill>
                <a:latin typeface="Calibri"/>
                <a:cs typeface="Calibri"/>
              </a:rPr>
              <a:t>e</a:t>
            </a:r>
            <a:r>
              <a:rPr sz="1650" spc="0" baseline="2482" dirty="0" smtClean="0">
                <a:solidFill>
                  <a:srgbClr val="FFFFFF"/>
                </a:solidFill>
                <a:latin typeface="Calibri"/>
                <a:cs typeface="Calibri"/>
              </a:rPr>
              <a:t>r</a:t>
            </a:r>
            <a:r>
              <a:rPr sz="1650" spc="-4" baseline="2482" dirty="0" smtClean="0">
                <a:solidFill>
                  <a:srgbClr val="FFFFFF"/>
                </a:solidFill>
                <a:latin typeface="Calibri"/>
                <a:cs typeface="Calibri"/>
              </a:rPr>
              <a:t>n</a:t>
            </a:r>
            <a:r>
              <a:rPr sz="1650" spc="0" baseline="2482" dirty="0" smtClean="0">
                <a:solidFill>
                  <a:srgbClr val="FFFFFF"/>
                </a:solidFill>
                <a:latin typeface="Calibri"/>
                <a:cs typeface="Calibri"/>
              </a:rPr>
              <a:t>ati</a:t>
            </a:r>
            <a:r>
              <a:rPr sz="1650" spc="4" baseline="2482" dirty="0" smtClean="0">
                <a:solidFill>
                  <a:srgbClr val="FFFFFF"/>
                </a:solidFill>
                <a:latin typeface="Calibri"/>
                <a:cs typeface="Calibri"/>
              </a:rPr>
              <a:t>o</a:t>
            </a:r>
            <a:r>
              <a:rPr sz="1650" spc="-4" baseline="2482" dirty="0" smtClean="0">
                <a:solidFill>
                  <a:srgbClr val="FFFFFF"/>
                </a:solidFill>
                <a:latin typeface="Calibri"/>
                <a:cs typeface="Calibri"/>
              </a:rPr>
              <a:t>n</a:t>
            </a:r>
            <a:r>
              <a:rPr sz="1650" spc="0" baseline="2482" dirty="0" smtClean="0">
                <a:solidFill>
                  <a:srgbClr val="FFFFFF"/>
                </a:solidFill>
                <a:latin typeface="Calibri"/>
                <a:cs typeface="Calibri"/>
              </a:rPr>
              <a:t>al</a:t>
            </a:r>
            <a:endParaRPr sz="1100">
              <a:latin typeface="Calibri"/>
              <a:cs typeface="Calibri"/>
            </a:endParaRPr>
          </a:p>
          <a:p>
            <a:pPr marL="12700">
              <a:lnSpc>
                <a:spcPts val="1210"/>
              </a:lnSpc>
            </a:pPr>
            <a:r>
              <a:rPr sz="1650" spc="0" baseline="2482" dirty="0" smtClean="0">
                <a:solidFill>
                  <a:srgbClr val="FFFFFF"/>
                </a:solidFill>
                <a:latin typeface="Calibri"/>
                <a:cs typeface="Calibri"/>
              </a:rPr>
              <a:t>Baccala</a:t>
            </a:r>
            <a:r>
              <a:rPr sz="1650" spc="-4" baseline="2482" dirty="0" smtClean="0">
                <a:solidFill>
                  <a:srgbClr val="FFFFFF"/>
                </a:solidFill>
                <a:latin typeface="Calibri"/>
                <a:cs typeface="Calibri"/>
              </a:rPr>
              <a:t>u</a:t>
            </a:r>
            <a:r>
              <a:rPr sz="1650" spc="0" baseline="2482" dirty="0" smtClean="0">
                <a:solidFill>
                  <a:srgbClr val="FFFFFF"/>
                </a:solidFill>
                <a:latin typeface="Calibri"/>
                <a:cs typeface="Calibri"/>
              </a:rPr>
              <a:t>reate</a:t>
            </a:r>
            <a:endParaRPr sz="1100">
              <a:latin typeface="Calibri"/>
              <a:cs typeface="Calibri"/>
            </a:endParaRPr>
          </a:p>
          <a:p>
            <a:pPr marL="12700" marR="21031">
              <a:lnSpc>
                <a:spcPts val="1200"/>
              </a:lnSpc>
            </a:pPr>
            <a:r>
              <a:rPr sz="1650" spc="4" baseline="2482" dirty="0" smtClean="0">
                <a:solidFill>
                  <a:srgbClr val="FFFFFF"/>
                </a:solidFill>
                <a:latin typeface="Calibri"/>
                <a:cs typeface="Calibri"/>
              </a:rPr>
              <a:t>D</a:t>
            </a:r>
            <a:r>
              <a:rPr sz="1650" spc="0" baseline="2482" dirty="0" smtClean="0">
                <a:solidFill>
                  <a:srgbClr val="FFFFFF"/>
                </a:solidFill>
                <a:latin typeface="Calibri"/>
                <a:cs typeface="Calibri"/>
              </a:rPr>
              <a:t>i</a:t>
            </a:r>
            <a:r>
              <a:rPr sz="1650" spc="-4" baseline="2482" dirty="0" smtClean="0">
                <a:solidFill>
                  <a:srgbClr val="FFFFFF"/>
                </a:solidFill>
                <a:latin typeface="Calibri"/>
                <a:cs typeface="Calibri"/>
              </a:rPr>
              <a:t>p</a:t>
            </a:r>
            <a:r>
              <a:rPr sz="1650" spc="0" baseline="2482" dirty="0" smtClean="0">
                <a:solidFill>
                  <a:srgbClr val="FFFFFF"/>
                </a:solidFill>
                <a:latin typeface="Calibri"/>
                <a:cs typeface="Calibri"/>
              </a:rPr>
              <a:t>l</a:t>
            </a:r>
            <a:r>
              <a:rPr sz="1650" spc="4" baseline="2482" dirty="0" smtClean="0">
                <a:solidFill>
                  <a:srgbClr val="FFFFFF"/>
                </a:solidFill>
                <a:latin typeface="Calibri"/>
                <a:cs typeface="Calibri"/>
              </a:rPr>
              <a:t>om</a:t>
            </a:r>
            <a:r>
              <a:rPr sz="1650" spc="0" baseline="2482" dirty="0" smtClean="0">
                <a:solidFill>
                  <a:srgbClr val="FFFFFF"/>
                </a:solidFill>
                <a:latin typeface="Calibri"/>
                <a:cs typeface="Calibri"/>
              </a:rPr>
              <a:t>a</a:t>
            </a:r>
            <a:endParaRPr sz="1100">
              <a:latin typeface="Calibri"/>
              <a:cs typeface="Calibri"/>
            </a:endParaRPr>
          </a:p>
          <a:p>
            <a:pPr marL="12700" marR="21031">
              <a:lnSpc>
                <a:spcPts val="1210"/>
              </a:lnSpc>
              <a:spcBef>
                <a:spcPts val="0"/>
              </a:spcBef>
            </a:pPr>
            <a:r>
              <a:rPr sz="1650" spc="-4" baseline="2482" dirty="0" smtClean="0">
                <a:solidFill>
                  <a:srgbClr val="FFFFFF"/>
                </a:solidFill>
                <a:latin typeface="Calibri"/>
                <a:cs typeface="Calibri"/>
              </a:rPr>
              <a:t>p</a:t>
            </a:r>
            <a:r>
              <a:rPr sz="1650" spc="0" baseline="2482" dirty="0" smtClean="0">
                <a:solidFill>
                  <a:srgbClr val="FFFFFF"/>
                </a:solidFill>
                <a:latin typeface="Calibri"/>
                <a:cs typeface="Calibri"/>
              </a:rPr>
              <a:t>r</a:t>
            </a:r>
            <a:r>
              <a:rPr sz="1650" spc="4" baseline="2482" dirty="0" smtClean="0">
                <a:solidFill>
                  <a:srgbClr val="FFFFFF"/>
                </a:solidFill>
                <a:latin typeface="Calibri"/>
                <a:cs typeface="Calibri"/>
              </a:rPr>
              <a:t>o</a:t>
            </a:r>
            <a:r>
              <a:rPr sz="1650" spc="-4" baseline="2482" dirty="0" smtClean="0">
                <a:solidFill>
                  <a:srgbClr val="FFFFFF"/>
                </a:solidFill>
                <a:latin typeface="Calibri"/>
                <a:cs typeface="Calibri"/>
              </a:rPr>
              <a:t>g</a:t>
            </a:r>
            <a:r>
              <a:rPr sz="1650" spc="0" baseline="2482" dirty="0" smtClean="0">
                <a:solidFill>
                  <a:srgbClr val="FFFFFF"/>
                </a:solidFill>
                <a:latin typeface="Calibri"/>
                <a:cs typeface="Calibri"/>
              </a:rPr>
              <a:t>ra</a:t>
            </a:r>
            <a:r>
              <a:rPr sz="1650" spc="4" baseline="2482" dirty="0" smtClean="0">
                <a:solidFill>
                  <a:srgbClr val="FFFFFF"/>
                </a:solidFill>
                <a:latin typeface="Calibri"/>
                <a:cs typeface="Calibri"/>
              </a:rPr>
              <a:t>mm</a:t>
            </a:r>
            <a:r>
              <a:rPr sz="1650" spc="0" baseline="2482" dirty="0" smtClean="0">
                <a:solidFill>
                  <a:srgbClr val="FFFFFF"/>
                </a:solidFill>
                <a:latin typeface="Calibri"/>
                <a:cs typeface="Calibri"/>
              </a:rPr>
              <a:t>e</a:t>
            </a:r>
            <a:endParaRPr sz="1100">
              <a:latin typeface="Calibri"/>
              <a:cs typeface="Calibri"/>
            </a:endParaRPr>
          </a:p>
          <a:p>
            <a:pPr marL="12700" marR="21031">
              <a:lnSpc>
                <a:spcPts val="1210"/>
              </a:lnSpc>
            </a:pPr>
            <a:r>
              <a:rPr sz="1650" spc="0" baseline="2482" dirty="0" smtClean="0">
                <a:solidFill>
                  <a:srgbClr val="FFFFFF"/>
                </a:solidFill>
                <a:latin typeface="Calibri"/>
                <a:cs typeface="Calibri"/>
              </a:rPr>
              <a:t>(IBD</a:t>
            </a:r>
            <a:r>
              <a:rPr sz="1650" spc="4" baseline="2482" dirty="0" smtClean="0">
                <a:solidFill>
                  <a:srgbClr val="FFFFFF"/>
                </a:solidFill>
                <a:latin typeface="Calibri"/>
                <a:cs typeface="Calibri"/>
              </a:rPr>
              <a:t>P</a:t>
            </a:r>
            <a:r>
              <a:rPr sz="1650" spc="0" baseline="2482" dirty="0" smtClean="0">
                <a:solidFill>
                  <a:srgbClr val="FFFFFF"/>
                </a:solidFill>
                <a:latin typeface="Calibri"/>
                <a:cs typeface="Calibri"/>
              </a:rPr>
              <a:t>)</a:t>
            </a:r>
            <a:endParaRPr sz="1100">
              <a:latin typeface="Calibri"/>
              <a:cs typeface="Calibri"/>
            </a:endParaRPr>
          </a:p>
        </p:txBody>
      </p:sp>
      <p:sp>
        <p:nvSpPr>
          <p:cNvPr id="8" name="object 8"/>
          <p:cNvSpPr txBox="1"/>
          <p:nvPr/>
        </p:nvSpPr>
        <p:spPr>
          <a:xfrm>
            <a:off x="3033522" y="6906514"/>
            <a:ext cx="925427" cy="950467"/>
          </a:xfrm>
          <a:prstGeom prst="rect">
            <a:avLst/>
          </a:prstGeom>
        </p:spPr>
        <p:txBody>
          <a:bodyPr wrap="square" lIns="0" tIns="0" rIns="0" bIns="0" rtlCol="0">
            <a:noAutofit/>
          </a:bodyPr>
          <a:lstStyle/>
          <a:p>
            <a:pPr marL="12700" marR="11717">
              <a:lnSpc>
                <a:spcPts val="1175"/>
              </a:lnSpc>
              <a:spcBef>
                <a:spcPts val="58"/>
              </a:spcBef>
            </a:pPr>
            <a:r>
              <a:rPr sz="1575" spc="-4" baseline="2600" dirty="0" smtClean="0">
                <a:solidFill>
                  <a:srgbClr val="FFFFFF"/>
                </a:solidFill>
                <a:latin typeface="Calibri"/>
                <a:cs typeface="Calibri"/>
              </a:rPr>
              <a:t>Fo</a:t>
            </a:r>
            <a:r>
              <a:rPr sz="1575" spc="0" baseline="2600" dirty="0" smtClean="0">
                <a:solidFill>
                  <a:srgbClr val="FFFFFF"/>
                </a:solidFill>
                <a:latin typeface="Calibri"/>
                <a:cs typeface="Calibri"/>
              </a:rPr>
              <a:t>u</a:t>
            </a:r>
            <a:r>
              <a:rPr sz="1575" spc="-4" baseline="2600" dirty="0" smtClean="0">
                <a:solidFill>
                  <a:srgbClr val="FFFFFF"/>
                </a:solidFill>
                <a:latin typeface="Calibri"/>
                <a:cs typeface="Calibri"/>
              </a:rPr>
              <a:t>n</a:t>
            </a:r>
            <a:r>
              <a:rPr sz="1575" spc="0" baseline="2600" dirty="0" smtClean="0">
                <a:solidFill>
                  <a:srgbClr val="FFFFFF"/>
                </a:solidFill>
                <a:latin typeface="Calibri"/>
                <a:cs typeface="Calibri"/>
              </a:rPr>
              <a:t>d</a:t>
            </a:r>
            <a:r>
              <a:rPr sz="1575" spc="-4" baseline="2600" dirty="0" smtClean="0">
                <a:solidFill>
                  <a:srgbClr val="FFFFFF"/>
                </a:solidFill>
                <a:latin typeface="Calibri"/>
                <a:cs typeface="Calibri"/>
              </a:rPr>
              <a:t>at</a:t>
            </a:r>
            <a:r>
              <a:rPr sz="1575" spc="0" baseline="2600" dirty="0" smtClean="0">
                <a:solidFill>
                  <a:srgbClr val="FFFFFF"/>
                </a:solidFill>
                <a:latin typeface="Calibri"/>
                <a:cs typeface="Calibri"/>
              </a:rPr>
              <a:t>i</a:t>
            </a:r>
            <a:r>
              <a:rPr sz="1575" spc="-9" baseline="2600" dirty="0" smtClean="0">
                <a:solidFill>
                  <a:srgbClr val="FFFFFF"/>
                </a:solidFill>
                <a:latin typeface="Calibri"/>
                <a:cs typeface="Calibri"/>
              </a:rPr>
              <a:t>o</a:t>
            </a:r>
            <a:r>
              <a:rPr sz="1575" spc="0" baseline="2600" dirty="0" smtClean="0">
                <a:solidFill>
                  <a:srgbClr val="FFFFFF"/>
                </a:solidFill>
                <a:latin typeface="Calibri"/>
                <a:cs typeface="Calibri"/>
              </a:rPr>
              <a:t>n</a:t>
            </a:r>
            <a:endParaRPr sz="1050">
              <a:latin typeface="Calibri"/>
              <a:cs typeface="Calibri"/>
            </a:endParaRPr>
          </a:p>
          <a:p>
            <a:pPr marL="12700" marR="11717">
              <a:lnSpc>
                <a:spcPts val="1150"/>
              </a:lnSpc>
            </a:pPr>
            <a:r>
              <a:rPr sz="1575" spc="0" baseline="2600" dirty="0" smtClean="0">
                <a:solidFill>
                  <a:srgbClr val="FFFFFF"/>
                </a:solidFill>
                <a:latin typeface="Calibri"/>
                <a:cs typeface="Calibri"/>
              </a:rPr>
              <a:t>I</a:t>
            </a:r>
            <a:r>
              <a:rPr sz="1575" spc="-4" baseline="2600" dirty="0" smtClean="0">
                <a:solidFill>
                  <a:srgbClr val="FFFFFF"/>
                </a:solidFill>
                <a:latin typeface="Calibri"/>
                <a:cs typeface="Calibri"/>
              </a:rPr>
              <a:t>nt</a:t>
            </a:r>
            <a:r>
              <a:rPr sz="1575" spc="0" baseline="2600" dirty="0" smtClean="0">
                <a:solidFill>
                  <a:srgbClr val="FFFFFF"/>
                </a:solidFill>
                <a:latin typeface="Calibri"/>
                <a:cs typeface="Calibri"/>
              </a:rPr>
              <a:t>e</a:t>
            </a:r>
            <a:r>
              <a:rPr sz="1575" spc="4" baseline="2600" dirty="0" smtClean="0">
                <a:solidFill>
                  <a:srgbClr val="FFFFFF"/>
                </a:solidFill>
                <a:latin typeface="Calibri"/>
                <a:cs typeface="Calibri"/>
              </a:rPr>
              <a:t>r</a:t>
            </a:r>
            <a:r>
              <a:rPr sz="1575" spc="0" baseline="2600" dirty="0" smtClean="0">
                <a:solidFill>
                  <a:srgbClr val="FFFFFF"/>
                </a:solidFill>
                <a:latin typeface="Calibri"/>
                <a:cs typeface="Calibri"/>
              </a:rPr>
              <a:t>n</a:t>
            </a:r>
            <a:r>
              <a:rPr sz="1575" spc="-4" baseline="2600" dirty="0" smtClean="0">
                <a:solidFill>
                  <a:srgbClr val="FFFFFF"/>
                </a:solidFill>
                <a:latin typeface="Calibri"/>
                <a:cs typeface="Calibri"/>
              </a:rPr>
              <a:t>at</a:t>
            </a:r>
            <a:r>
              <a:rPr sz="1575" spc="0" baseline="2600" dirty="0" smtClean="0">
                <a:solidFill>
                  <a:srgbClr val="FFFFFF"/>
                </a:solidFill>
                <a:latin typeface="Calibri"/>
                <a:cs typeface="Calibri"/>
              </a:rPr>
              <a:t>i</a:t>
            </a:r>
            <a:r>
              <a:rPr sz="1575" spc="-9" baseline="2600" dirty="0" smtClean="0">
                <a:solidFill>
                  <a:srgbClr val="FFFFFF"/>
                </a:solidFill>
                <a:latin typeface="Calibri"/>
                <a:cs typeface="Calibri"/>
              </a:rPr>
              <a:t>o</a:t>
            </a:r>
            <a:r>
              <a:rPr sz="1575" spc="0" baseline="2600" dirty="0" smtClean="0">
                <a:solidFill>
                  <a:srgbClr val="FFFFFF"/>
                </a:solidFill>
                <a:latin typeface="Calibri"/>
                <a:cs typeface="Calibri"/>
              </a:rPr>
              <a:t>n</a:t>
            </a:r>
            <a:r>
              <a:rPr sz="1575" spc="-4" baseline="2600" dirty="0" smtClean="0">
                <a:solidFill>
                  <a:srgbClr val="FFFFFF"/>
                </a:solidFill>
                <a:latin typeface="Calibri"/>
                <a:cs typeface="Calibri"/>
              </a:rPr>
              <a:t>a</a:t>
            </a:r>
            <a:r>
              <a:rPr sz="1575" spc="0" baseline="2600" dirty="0" smtClean="0">
                <a:solidFill>
                  <a:srgbClr val="FFFFFF"/>
                </a:solidFill>
                <a:latin typeface="Calibri"/>
                <a:cs typeface="Calibri"/>
              </a:rPr>
              <a:t>l</a:t>
            </a:r>
            <a:endParaRPr sz="1050">
              <a:latin typeface="Calibri"/>
              <a:cs typeface="Calibri"/>
            </a:endParaRPr>
          </a:p>
          <a:p>
            <a:pPr marL="12700">
              <a:lnSpc>
                <a:spcPts val="1281"/>
              </a:lnSpc>
              <a:spcBef>
                <a:spcPts val="367"/>
              </a:spcBef>
            </a:pPr>
            <a:r>
              <a:rPr sz="1050" spc="4" dirty="0" smtClean="0">
                <a:solidFill>
                  <a:srgbClr val="FFFFFF"/>
                </a:solidFill>
                <a:latin typeface="Calibri"/>
                <a:cs typeface="Calibri"/>
              </a:rPr>
              <a:t>G</a:t>
            </a:r>
            <a:r>
              <a:rPr sz="1050" spc="0" dirty="0" smtClean="0">
                <a:solidFill>
                  <a:srgbClr val="FFFFFF"/>
                </a:solidFill>
                <a:latin typeface="Calibri"/>
                <a:cs typeface="Calibri"/>
              </a:rPr>
              <a:t>ene</a:t>
            </a:r>
            <a:r>
              <a:rPr sz="1050" spc="4" dirty="0" smtClean="0">
                <a:solidFill>
                  <a:srgbClr val="FFFFFF"/>
                </a:solidFill>
                <a:latin typeface="Calibri"/>
                <a:cs typeface="Calibri"/>
              </a:rPr>
              <a:t>r</a:t>
            </a:r>
            <a:r>
              <a:rPr sz="1050" spc="0" dirty="0" smtClean="0">
                <a:solidFill>
                  <a:srgbClr val="FFFFFF"/>
                </a:solidFill>
                <a:latin typeface="Calibri"/>
                <a:cs typeface="Calibri"/>
              </a:rPr>
              <a:t>al </a:t>
            </a:r>
            <a:endParaRPr sz="1050">
              <a:latin typeface="Calibri"/>
              <a:cs typeface="Calibri"/>
            </a:endParaRPr>
          </a:p>
          <a:p>
            <a:pPr marL="12700">
              <a:lnSpc>
                <a:spcPts val="1281"/>
              </a:lnSpc>
            </a:pPr>
            <a:r>
              <a:rPr sz="1050" spc="0" dirty="0" smtClean="0">
                <a:solidFill>
                  <a:srgbClr val="FFFFFF"/>
                </a:solidFill>
                <a:latin typeface="Calibri"/>
                <a:cs typeface="Calibri"/>
              </a:rPr>
              <a:t>Cer</a:t>
            </a:r>
            <a:r>
              <a:rPr sz="1050" spc="-4" dirty="0" smtClean="0">
                <a:solidFill>
                  <a:srgbClr val="FFFFFF"/>
                </a:solidFill>
                <a:latin typeface="Calibri"/>
                <a:cs typeface="Calibri"/>
              </a:rPr>
              <a:t>t</a:t>
            </a:r>
            <a:r>
              <a:rPr sz="1050" spc="0" dirty="0" smtClean="0">
                <a:solidFill>
                  <a:srgbClr val="FFFFFF"/>
                </a:solidFill>
                <a:latin typeface="Calibri"/>
                <a:cs typeface="Calibri"/>
              </a:rPr>
              <a:t>if</a:t>
            </a:r>
            <a:r>
              <a:rPr sz="1050" spc="-4" dirty="0" smtClean="0">
                <a:solidFill>
                  <a:srgbClr val="FFFFFF"/>
                </a:solidFill>
                <a:latin typeface="Calibri"/>
                <a:cs typeface="Calibri"/>
              </a:rPr>
              <a:t>i</a:t>
            </a:r>
            <a:r>
              <a:rPr sz="1050" spc="0" dirty="0" smtClean="0">
                <a:solidFill>
                  <a:srgbClr val="FFFFFF"/>
                </a:solidFill>
                <a:latin typeface="Calibri"/>
                <a:cs typeface="Calibri"/>
              </a:rPr>
              <a:t>c</a:t>
            </a:r>
            <a:r>
              <a:rPr sz="1050" spc="-4" dirty="0" smtClean="0">
                <a:solidFill>
                  <a:srgbClr val="FFFFFF"/>
                </a:solidFill>
                <a:latin typeface="Calibri"/>
                <a:cs typeface="Calibri"/>
              </a:rPr>
              <a:t>at</a:t>
            </a:r>
            <a:r>
              <a:rPr sz="1050" spc="0" dirty="0" smtClean="0">
                <a:solidFill>
                  <a:srgbClr val="FFFFFF"/>
                </a:solidFill>
                <a:latin typeface="Calibri"/>
                <a:cs typeface="Calibri"/>
              </a:rPr>
              <a:t>e</a:t>
            </a:r>
            <a:r>
              <a:rPr sz="1050" spc="-19" dirty="0" smtClean="0">
                <a:solidFill>
                  <a:srgbClr val="FFFFFF"/>
                </a:solidFill>
                <a:latin typeface="Calibri"/>
                <a:cs typeface="Calibri"/>
              </a:rPr>
              <a:t> </a:t>
            </a:r>
            <a:r>
              <a:rPr sz="1050" spc="-4" dirty="0" smtClean="0">
                <a:solidFill>
                  <a:srgbClr val="FFFFFF"/>
                </a:solidFill>
                <a:latin typeface="Calibri"/>
                <a:cs typeface="Calibri"/>
              </a:rPr>
              <a:t>o</a:t>
            </a:r>
            <a:r>
              <a:rPr sz="1050" spc="0" dirty="0" smtClean="0">
                <a:solidFill>
                  <a:srgbClr val="FFFFFF"/>
                </a:solidFill>
                <a:latin typeface="Calibri"/>
                <a:cs typeface="Calibri"/>
              </a:rPr>
              <a:t>f </a:t>
            </a:r>
            <a:endParaRPr sz="1050">
              <a:latin typeface="Calibri"/>
              <a:cs typeface="Calibri"/>
            </a:endParaRPr>
          </a:p>
          <a:p>
            <a:pPr marL="12700">
              <a:lnSpc>
                <a:spcPts val="1281"/>
              </a:lnSpc>
            </a:pPr>
            <a:r>
              <a:rPr sz="1050" spc="-4" dirty="0" smtClean="0">
                <a:solidFill>
                  <a:srgbClr val="FFFFFF"/>
                </a:solidFill>
                <a:latin typeface="Calibri"/>
                <a:cs typeface="Calibri"/>
              </a:rPr>
              <a:t>S</a:t>
            </a:r>
            <a:r>
              <a:rPr sz="1050" spc="0" dirty="0" smtClean="0">
                <a:solidFill>
                  <a:srgbClr val="FFFFFF"/>
                </a:solidFill>
                <a:latin typeface="Calibri"/>
                <a:cs typeface="Calibri"/>
              </a:rPr>
              <a:t>ec</a:t>
            </a:r>
            <a:r>
              <a:rPr sz="1050" spc="-4" dirty="0" smtClean="0">
                <a:solidFill>
                  <a:srgbClr val="FFFFFF"/>
                </a:solidFill>
                <a:latin typeface="Calibri"/>
                <a:cs typeface="Calibri"/>
              </a:rPr>
              <a:t>o</a:t>
            </a:r>
            <a:r>
              <a:rPr sz="1050" spc="0" dirty="0" smtClean="0">
                <a:solidFill>
                  <a:srgbClr val="FFFFFF"/>
                </a:solidFill>
                <a:latin typeface="Calibri"/>
                <a:cs typeface="Calibri"/>
              </a:rPr>
              <a:t>n</a:t>
            </a:r>
            <a:r>
              <a:rPr sz="1050" spc="-4" dirty="0" smtClean="0">
                <a:solidFill>
                  <a:srgbClr val="FFFFFF"/>
                </a:solidFill>
                <a:latin typeface="Calibri"/>
                <a:cs typeface="Calibri"/>
              </a:rPr>
              <a:t>d</a:t>
            </a:r>
            <a:r>
              <a:rPr sz="1050" spc="0" dirty="0" smtClean="0">
                <a:solidFill>
                  <a:srgbClr val="FFFFFF"/>
                </a:solidFill>
                <a:latin typeface="Calibri"/>
                <a:cs typeface="Calibri"/>
              </a:rPr>
              <a:t>ary </a:t>
            </a:r>
            <a:endParaRPr sz="1050">
              <a:latin typeface="Calibri"/>
              <a:cs typeface="Calibri"/>
            </a:endParaRPr>
          </a:p>
          <a:p>
            <a:pPr marL="12700">
              <a:lnSpc>
                <a:spcPts val="1281"/>
              </a:lnSpc>
            </a:pPr>
            <a:r>
              <a:rPr sz="1050" spc="0" dirty="0" smtClean="0">
                <a:solidFill>
                  <a:srgbClr val="FFFFFF"/>
                </a:solidFill>
                <a:latin typeface="Calibri"/>
                <a:cs typeface="Calibri"/>
              </a:rPr>
              <a:t>Ed</a:t>
            </a:r>
            <a:r>
              <a:rPr sz="1050" spc="-4" dirty="0" smtClean="0">
                <a:solidFill>
                  <a:srgbClr val="FFFFFF"/>
                </a:solidFill>
                <a:latin typeface="Calibri"/>
                <a:cs typeface="Calibri"/>
              </a:rPr>
              <a:t>u</a:t>
            </a:r>
            <a:r>
              <a:rPr sz="1050" spc="0" dirty="0" smtClean="0">
                <a:solidFill>
                  <a:srgbClr val="FFFFFF"/>
                </a:solidFill>
                <a:latin typeface="Calibri"/>
                <a:cs typeface="Calibri"/>
              </a:rPr>
              <a:t>c</a:t>
            </a:r>
            <a:r>
              <a:rPr sz="1050" spc="-4" dirty="0" smtClean="0">
                <a:solidFill>
                  <a:srgbClr val="FFFFFF"/>
                </a:solidFill>
                <a:latin typeface="Calibri"/>
                <a:cs typeface="Calibri"/>
              </a:rPr>
              <a:t>at</a:t>
            </a:r>
            <a:r>
              <a:rPr sz="1050" spc="0" dirty="0" smtClean="0">
                <a:solidFill>
                  <a:srgbClr val="FFFFFF"/>
                </a:solidFill>
                <a:latin typeface="Calibri"/>
                <a:cs typeface="Calibri"/>
              </a:rPr>
              <a:t>i</a:t>
            </a:r>
            <a:r>
              <a:rPr sz="1050" spc="-9" dirty="0" smtClean="0">
                <a:solidFill>
                  <a:srgbClr val="FFFFFF"/>
                </a:solidFill>
                <a:latin typeface="Calibri"/>
                <a:cs typeface="Calibri"/>
              </a:rPr>
              <a:t>o</a:t>
            </a:r>
            <a:r>
              <a:rPr sz="1050" spc="0" dirty="0" smtClean="0">
                <a:solidFill>
                  <a:srgbClr val="FFFFFF"/>
                </a:solidFill>
                <a:latin typeface="Calibri"/>
                <a:cs typeface="Calibri"/>
              </a:rPr>
              <a:t>n IGC</a:t>
            </a:r>
            <a:r>
              <a:rPr sz="1050" spc="-4" dirty="0" smtClean="0">
                <a:solidFill>
                  <a:srgbClr val="FFFFFF"/>
                </a:solidFill>
                <a:latin typeface="Calibri"/>
                <a:cs typeface="Calibri"/>
              </a:rPr>
              <a:t>S</a:t>
            </a:r>
            <a:r>
              <a:rPr sz="1050" spc="0" dirty="0" smtClean="0">
                <a:solidFill>
                  <a:srgbClr val="FFFFFF"/>
                </a:solidFill>
                <a:latin typeface="Calibri"/>
                <a:cs typeface="Calibri"/>
              </a:rPr>
              <a:t>E</a:t>
            </a:r>
            <a:endParaRPr sz="1050">
              <a:latin typeface="Calibri"/>
              <a:cs typeface="Calibri"/>
            </a:endParaRPr>
          </a:p>
        </p:txBody>
      </p:sp>
      <p:sp>
        <p:nvSpPr>
          <p:cNvPr id="7" name="object 7"/>
          <p:cNvSpPr txBox="1"/>
          <p:nvPr/>
        </p:nvSpPr>
        <p:spPr>
          <a:xfrm>
            <a:off x="514299" y="7101992"/>
            <a:ext cx="699014" cy="474065"/>
          </a:xfrm>
          <a:prstGeom prst="rect">
            <a:avLst/>
          </a:prstGeom>
        </p:spPr>
        <p:txBody>
          <a:bodyPr wrap="square" lIns="0" tIns="0" rIns="0" bIns="0" rtlCol="0">
            <a:noAutofit/>
          </a:bodyPr>
          <a:lstStyle/>
          <a:p>
            <a:pPr marL="12700" marR="21031">
              <a:lnSpc>
                <a:spcPts val="1225"/>
              </a:lnSpc>
              <a:spcBef>
                <a:spcPts val="61"/>
              </a:spcBef>
            </a:pPr>
            <a:r>
              <a:rPr sz="1650" spc="0" baseline="2482" dirty="0" smtClean="0">
                <a:solidFill>
                  <a:srgbClr val="FFFFFF"/>
                </a:solidFill>
                <a:latin typeface="Calibri"/>
                <a:cs typeface="Calibri"/>
              </a:rPr>
              <a:t>Ea</a:t>
            </a:r>
            <a:r>
              <a:rPr sz="1650" spc="-4" baseline="2482" dirty="0" smtClean="0">
                <a:solidFill>
                  <a:srgbClr val="FFFFFF"/>
                </a:solidFill>
                <a:latin typeface="Calibri"/>
                <a:cs typeface="Calibri"/>
              </a:rPr>
              <a:t>r</a:t>
            </a:r>
            <a:r>
              <a:rPr sz="1650" spc="0" baseline="2482" dirty="0" smtClean="0">
                <a:solidFill>
                  <a:srgbClr val="FFFFFF"/>
                </a:solidFill>
                <a:latin typeface="Calibri"/>
                <a:cs typeface="Calibri"/>
              </a:rPr>
              <a:t>ly</a:t>
            </a:r>
            <a:r>
              <a:rPr sz="1650" spc="-9" baseline="2482" dirty="0" smtClean="0">
                <a:solidFill>
                  <a:srgbClr val="FFFFFF"/>
                </a:solidFill>
                <a:latin typeface="Calibri"/>
                <a:cs typeface="Calibri"/>
              </a:rPr>
              <a:t> </a:t>
            </a:r>
            <a:r>
              <a:rPr sz="1650" spc="0" baseline="2482" dirty="0" smtClean="0">
                <a:solidFill>
                  <a:srgbClr val="FFFFFF"/>
                </a:solidFill>
                <a:latin typeface="Calibri"/>
                <a:cs typeface="Calibri"/>
              </a:rPr>
              <a:t>Years</a:t>
            </a:r>
            <a:endParaRPr sz="1100">
              <a:latin typeface="Calibri"/>
              <a:cs typeface="Calibri"/>
            </a:endParaRPr>
          </a:p>
          <a:p>
            <a:pPr marL="12700">
              <a:lnSpc>
                <a:spcPts val="1215"/>
              </a:lnSpc>
            </a:pPr>
            <a:r>
              <a:rPr sz="1650" spc="0" baseline="2482" dirty="0" smtClean="0">
                <a:solidFill>
                  <a:srgbClr val="FFFFFF"/>
                </a:solidFill>
                <a:latin typeface="Calibri"/>
                <a:cs typeface="Calibri"/>
              </a:rPr>
              <a:t>Fo</a:t>
            </a:r>
            <a:r>
              <a:rPr sz="1650" spc="-4" baseline="2482" dirty="0" smtClean="0">
                <a:solidFill>
                  <a:srgbClr val="FFFFFF"/>
                </a:solidFill>
                <a:latin typeface="Calibri"/>
                <a:cs typeface="Calibri"/>
              </a:rPr>
              <a:t>und</a:t>
            </a:r>
            <a:r>
              <a:rPr sz="1650" spc="0" baseline="2482" dirty="0" smtClean="0">
                <a:solidFill>
                  <a:srgbClr val="FFFFFF"/>
                </a:solidFill>
                <a:latin typeface="Calibri"/>
                <a:cs typeface="Calibri"/>
              </a:rPr>
              <a:t>ati</a:t>
            </a:r>
            <a:r>
              <a:rPr sz="1650" spc="4" baseline="2482" dirty="0" smtClean="0">
                <a:solidFill>
                  <a:srgbClr val="FFFFFF"/>
                </a:solidFill>
                <a:latin typeface="Calibri"/>
                <a:cs typeface="Calibri"/>
              </a:rPr>
              <a:t>o</a:t>
            </a:r>
            <a:r>
              <a:rPr sz="1650" spc="0" baseline="2482" dirty="0" smtClean="0">
                <a:solidFill>
                  <a:srgbClr val="FFFFFF"/>
                </a:solidFill>
                <a:latin typeface="Calibri"/>
                <a:cs typeface="Calibri"/>
              </a:rPr>
              <a:t>n</a:t>
            </a:r>
            <a:endParaRPr sz="1100">
              <a:latin typeface="Calibri"/>
              <a:cs typeface="Calibri"/>
            </a:endParaRPr>
          </a:p>
          <a:p>
            <a:pPr marL="12700" marR="21031">
              <a:lnSpc>
                <a:spcPts val="1210"/>
              </a:lnSpc>
            </a:pPr>
            <a:r>
              <a:rPr sz="1650" spc="0" baseline="2482" dirty="0" smtClean="0">
                <a:solidFill>
                  <a:srgbClr val="FFFFFF"/>
                </a:solidFill>
                <a:latin typeface="Calibri"/>
                <a:cs typeface="Calibri"/>
              </a:rPr>
              <a:t>C</a:t>
            </a:r>
            <a:r>
              <a:rPr sz="1650" spc="-4" baseline="2482" dirty="0" smtClean="0">
                <a:solidFill>
                  <a:srgbClr val="FFFFFF"/>
                </a:solidFill>
                <a:latin typeface="Calibri"/>
                <a:cs typeface="Calibri"/>
              </a:rPr>
              <a:t>u</a:t>
            </a:r>
            <a:r>
              <a:rPr sz="1650" spc="0" baseline="2482" dirty="0" smtClean="0">
                <a:solidFill>
                  <a:srgbClr val="FFFFFF"/>
                </a:solidFill>
                <a:latin typeface="Calibri"/>
                <a:cs typeface="Calibri"/>
              </a:rPr>
              <a:t>rr</a:t>
            </a:r>
            <a:r>
              <a:rPr sz="1650" spc="-4" baseline="2482" dirty="0" smtClean="0">
                <a:solidFill>
                  <a:srgbClr val="FFFFFF"/>
                </a:solidFill>
                <a:latin typeface="Calibri"/>
                <a:cs typeface="Calibri"/>
              </a:rPr>
              <a:t>i</a:t>
            </a:r>
            <a:r>
              <a:rPr sz="1650" spc="0" baseline="2482" dirty="0" smtClean="0">
                <a:solidFill>
                  <a:srgbClr val="FFFFFF"/>
                </a:solidFill>
                <a:latin typeface="Calibri"/>
                <a:cs typeface="Calibri"/>
              </a:rPr>
              <a:t>cu</a:t>
            </a:r>
            <a:r>
              <a:rPr sz="1650" spc="-4" baseline="2482" dirty="0" smtClean="0">
                <a:solidFill>
                  <a:srgbClr val="FFFFFF"/>
                </a:solidFill>
                <a:latin typeface="Calibri"/>
                <a:cs typeface="Calibri"/>
              </a:rPr>
              <a:t>lu</a:t>
            </a:r>
            <a:r>
              <a:rPr sz="1650" spc="0" baseline="2482" dirty="0" smtClean="0">
                <a:solidFill>
                  <a:srgbClr val="FFFFFF"/>
                </a:solidFill>
                <a:latin typeface="Calibri"/>
                <a:cs typeface="Calibri"/>
              </a:rPr>
              <a:t>m</a:t>
            </a:r>
            <a:endParaRPr sz="1100">
              <a:latin typeface="Calibri"/>
              <a:cs typeface="Calibri"/>
            </a:endParaRPr>
          </a:p>
        </p:txBody>
      </p:sp>
      <p:sp>
        <p:nvSpPr>
          <p:cNvPr id="6" name="object 6"/>
          <p:cNvSpPr txBox="1"/>
          <p:nvPr/>
        </p:nvSpPr>
        <p:spPr>
          <a:xfrm>
            <a:off x="1752981" y="8404606"/>
            <a:ext cx="930641" cy="471982"/>
          </a:xfrm>
          <a:prstGeom prst="rect">
            <a:avLst/>
          </a:prstGeom>
        </p:spPr>
        <p:txBody>
          <a:bodyPr wrap="square" lIns="0" tIns="0" rIns="0" bIns="0" rtlCol="0">
            <a:noAutofit/>
          </a:bodyPr>
          <a:lstStyle/>
          <a:p>
            <a:pPr marL="12700" marR="21031">
              <a:lnSpc>
                <a:spcPts val="1225"/>
              </a:lnSpc>
              <a:spcBef>
                <a:spcPts val="61"/>
              </a:spcBef>
            </a:pPr>
            <a:r>
              <a:rPr sz="1650" spc="0" baseline="2482" dirty="0" smtClean="0">
                <a:solidFill>
                  <a:srgbClr val="FFFFFF"/>
                </a:solidFill>
                <a:latin typeface="Calibri Light"/>
                <a:cs typeface="Calibri Light"/>
              </a:rPr>
              <a:t>B</a:t>
            </a:r>
            <a:r>
              <a:rPr sz="1650" spc="-4" baseline="2482" dirty="0" smtClean="0">
                <a:solidFill>
                  <a:srgbClr val="FFFFFF"/>
                </a:solidFill>
                <a:latin typeface="Calibri Light"/>
                <a:cs typeface="Calibri Light"/>
              </a:rPr>
              <a:t>a</a:t>
            </a:r>
            <a:r>
              <a:rPr sz="1650" spc="4" baseline="2482" dirty="0" smtClean="0">
                <a:solidFill>
                  <a:srgbClr val="FFFFFF"/>
                </a:solidFill>
                <a:latin typeface="Calibri Light"/>
                <a:cs typeface="Calibri Light"/>
              </a:rPr>
              <a:t>s</a:t>
            </a:r>
            <a:r>
              <a:rPr sz="1650" spc="-4" baseline="2482" dirty="0" smtClean="0">
                <a:solidFill>
                  <a:srgbClr val="FFFFFF"/>
                </a:solidFill>
                <a:latin typeface="Calibri Light"/>
                <a:cs typeface="Calibri Light"/>
              </a:rPr>
              <a:t>e</a:t>
            </a:r>
            <a:r>
              <a:rPr sz="1650" spc="0" baseline="2482" dirty="0" smtClean="0">
                <a:solidFill>
                  <a:srgbClr val="FFFFFF"/>
                </a:solidFill>
                <a:latin typeface="Calibri Light"/>
                <a:cs typeface="Calibri Light"/>
              </a:rPr>
              <a:t>d</a:t>
            </a:r>
            <a:r>
              <a:rPr sz="1650" spc="-4" baseline="2482" dirty="0" smtClean="0">
                <a:solidFill>
                  <a:srgbClr val="FFFFFF"/>
                </a:solidFill>
                <a:latin typeface="Calibri Light"/>
                <a:cs typeface="Calibri Light"/>
              </a:rPr>
              <a:t> </a:t>
            </a:r>
            <a:r>
              <a:rPr sz="1650" spc="0" baseline="2482" dirty="0" smtClean="0">
                <a:solidFill>
                  <a:srgbClr val="FFFFFF"/>
                </a:solidFill>
                <a:latin typeface="Calibri Light"/>
                <a:cs typeface="Calibri Light"/>
              </a:rPr>
              <a:t>on</a:t>
            </a:r>
            <a:r>
              <a:rPr sz="1650" spc="-4" baseline="2482" dirty="0" smtClean="0">
                <a:solidFill>
                  <a:srgbClr val="FFFFFF"/>
                </a:solidFill>
                <a:latin typeface="Calibri Light"/>
                <a:cs typeface="Calibri Light"/>
              </a:rPr>
              <a:t> </a:t>
            </a:r>
            <a:r>
              <a:rPr sz="1650" spc="0" baseline="2482" dirty="0" smtClean="0">
                <a:solidFill>
                  <a:srgbClr val="FFFFFF"/>
                </a:solidFill>
                <a:latin typeface="Calibri Light"/>
                <a:cs typeface="Calibri Light"/>
              </a:rPr>
              <a:t>the</a:t>
            </a:r>
            <a:endParaRPr sz="1100">
              <a:latin typeface="Calibri Light"/>
              <a:cs typeface="Calibri Light"/>
            </a:endParaRPr>
          </a:p>
          <a:p>
            <a:pPr marL="12700">
              <a:lnSpc>
                <a:spcPts val="1200"/>
              </a:lnSpc>
            </a:pPr>
            <a:r>
              <a:rPr sz="1650" spc="0" baseline="2482" dirty="0" smtClean="0">
                <a:solidFill>
                  <a:srgbClr val="FFFFFF"/>
                </a:solidFill>
                <a:latin typeface="Calibri Light"/>
                <a:cs typeface="Calibri Light"/>
              </a:rPr>
              <a:t>Engl</a:t>
            </a:r>
            <a:r>
              <a:rPr sz="1650" spc="-4" baseline="2482" dirty="0" smtClean="0">
                <a:solidFill>
                  <a:srgbClr val="FFFFFF"/>
                </a:solidFill>
                <a:latin typeface="Calibri Light"/>
                <a:cs typeface="Calibri Light"/>
              </a:rPr>
              <a:t>i</a:t>
            </a:r>
            <a:r>
              <a:rPr sz="1650" spc="4" baseline="2482" dirty="0" smtClean="0">
                <a:solidFill>
                  <a:srgbClr val="FFFFFF"/>
                </a:solidFill>
                <a:latin typeface="Calibri Light"/>
                <a:cs typeface="Calibri Light"/>
              </a:rPr>
              <a:t>s</a:t>
            </a:r>
            <a:r>
              <a:rPr sz="1650" spc="0" baseline="2482" dirty="0" smtClean="0">
                <a:solidFill>
                  <a:srgbClr val="FFFFFF"/>
                </a:solidFill>
                <a:latin typeface="Calibri Light"/>
                <a:cs typeface="Calibri Light"/>
              </a:rPr>
              <a:t>h</a:t>
            </a:r>
            <a:r>
              <a:rPr sz="1650" spc="-4" baseline="2482" dirty="0" smtClean="0">
                <a:solidFill>
                  <a:srgbClr val="FFFFFF"/>
                </a:solidFill>
                <a:latin typeface="Calibri Light"/>
                <a:cs typeface="Calibri Light"/>
              </a:rPr>
              <a:t> </a:t>
            </a:r>
            <a:r>
              <a:rPr sz="1650" spc="0" baseline="2482" dirty="0" smtClean="0">
                <a:solidFill>
                  <a:srgbClr val="FFFFFF"/>
                </a:solidFill>
                <a:latin typeface="Calibri Light"/>
                <a:cs typeface="Calibri Light"/>
              </a:rPr>
              <a:t>na</a:t>
            </a:r>
            <a:r>
              <a:rPr sz="1650" spc="-4" baseline="2482" dirty="0" smtClean="0">
                <a:solidFill>
                  <a:srgbClr val="FFFFFF"/>
                </a:solidFill>
                <a:latin typeface="Calibri Light"/>
                <a:cs typeface="Calibri Light"/>
              </a:rPr>
              <a:t>ti</a:t>
            </a:r>
            <a:r>
              <a:rPr sz="1650" spc="0" baseline="2482" dirty="0" smtClean="0">
                <a:solidFill>
                  <a:srgbClr val="FFFFFF"/>
                </a:solidFill>
                <a:latin typeface="Calibri Light"/>
                <a:cs typeface="Calibri Light"/>
              </a:rPr>
              <a:t>onal</a:t>
            </a:r>
            <a:endParaRPr sz="1100">
              <a:latin typeface="Calibri Light"/>
              <a:cs typeface="Calibri Light"/>
            </a:endParaRPr>
          </a:p>
          <a:p>
            <a:pPr marL="12700" marR="21031">
              <a:lnSpc>
                <a:spcPts val="1210"/>
              </a:lnSpc>
              <a:spcBef>
                <a:spcPts val="0"/>
              </a:spcBef>
            </a:pPr>
            <a:r>
              <a:rPr sz="1650" spc="0" baseline="2482" dirty="0" smtClean="0">
                <a:solidFill>
                  <a:srgbClr val="FFFFFF"/>
                </a:solidFill>
                <a:latin typeface="Calibri Light"/>
                <a:cs typeface="Calibri Light"/>
              </a:rPr>
              <a:t>cu</a:t>
            </a:r>
            <a:r>
              <a:rPr sz="1650" spc="4" baseline="2482" dirty="0" smtClean="0">
                <a:solidFill>
                  <a:srgbClr val="FFFFFF"/>
                </a:solidFill>
                <a:latin typeface="Calibri Light"/>
                <a:cs typeface="Calibri Light"/>
              </a:rPr>
              <a:t>r</a:t>
            </a:r>
            <a:r>
              <a:rPr sz="1650" spc="0" baseline="2482" dirty="0" smtClean="0">
                <a:solidFill>
                  <a:srgbClr val="FFFFFF"/>
                </a:solidFill>
                <a:latin typeface="Calibri Light"/>
                <a:cs typeface="Calibri Light"/>
              </a:rPr>
              <a:t>ricu</a:t>
            </a:r>
            <a:r>
              <a:rPr sz="1650" spc="-4" baseline="2482" dirty="0" smtClean="0">
                <a:solidFill>
                  <a:srgbClr val="FFFFFF"/>
                </a:solidFill>
                <a:latin typeface="Calibri Light"/>
                <a:cs typeface="Calibri Light"/>
              </a:rPr>
              <a:t>l</a:t>
            </a:r>
            <a:r>
              <a:rPr sz="1650" spc="0" baseline="2482" dirty="0" smtClean="0">
                <a:solidFill>
                  <a:srgbClr val="FFFFFF"/>
                </a:solidFill>
                <a:latin typeface="Calibri Light"/>
                <a:cs typeface="Calibri Light"/>
              </a:rPr>
              <a:t>um</a:t>
            </a:r>
            <a:endParaRPr sz="1100">
              <a:latin typeface="Calibri Light"/>
              <a:cs typeface="Calibri Light"/>
            </a:endParaRPr>
          </a:p>
        </p:txBody>
      </p:sp>
      <p:sp>
        <p:nvSpPr>
          <p:cNvPr id="5" name="object 5"/>
          <p:cNvSpPr txBox="1"/>
          <p:nvPr/>
        </p:nvSpPr>
        <p:spPr>
          <a:xfrm>
            <a:off x="4301998" y="8463534"/>
            <a:ext cx="810564" cy="471957"/>
          </a:xfrm>
          <a:prstGeom prst="rect">
            <a:avLst/>
          </a:prstGeom>
        </p:spPr>
        <p:txBody>
          <a:bodyPr wrap="square" lIns="0" tIns="0" rIns="0" bIns="0" rtlCol="0">
            <a:noAutofit/>
          </a:bodyPr>
          <a:lstStyle/>
          <a:p>
            <a:pPr marL="12700" marR="21076">
              <a:lnSpc>
                <a:spcPts val="1225"/>
              </a:lnSpc>
              <a:spcBef>
                <a:spcPts val="61"/>
              </a:spcBef>
            </a:pPr>
            <a:r>
              <a:rPr sz="1650" spc="0" baseline="2482" dirty="0" smtClean="0">
                <a:solidFill>
                  <a:srgbClr val="FFFFFF"/>
                </a:solidFill>
                <a:latin typeface="Calibri"/>
                <a:cs typeface="Calibri"/>
              </a:rPr>
              <a:t>Ca</a:t>
            </a:r>
            <a:r>
              <a:rPr sz="1650" spc="4" baseline="2482" dirty="0" smtClean="0">
                <a:solidFill>
                  <a:srgbClr val="FFFFFF"/>
                </a:solidFill>
                <a:latin typeface="Calibri"/>
                <a:cs typeface="Calibri"/>
              </a:rPr>
              <a:t>m</a:t>
            </a:r>
            <a:r>
              <a:rPr sz="1650" spc="-4" baseline="2482" dirty="0" smtClean="0">
                <a:solidFill>
                  <a:srgbClr val="FFFFFF"/>
                </a:solidFill>
                <a:latin typeface="Calibri"/>
                <a:cs typeface="Calibri"/>
              </a:rPr>
              <a:t>b</a:t>
            </a:r>
            <a:r>
              <a:rPr sz="1650" spc="0" baseline="2482" dirty="0" smtClean="0">
                <a:solidFill>
                  <a:srgbClr val="FFFFFF"/>
                </a:solidFill>
                <a:latin typeface="Calibri"/>
                <a:cs typeface="Calibri"/>
              </a:rPr>
              <a:t>ri</a:t>
            </a:r>
            <a:r>
              <a:rPr sz="1650" spc="-4" baseline="2482" dirty="0" smtClean="0">
                <a:solidFill>
                  <a:srgbClr val="FFFFFF"/>
                </a:solidFill>
                <a:latin typeface="Calibri"/>
                <a:cs typeface="Calibri"/>
              </a:rPr>
              <a:t>dg</a:t>
            </a:r>
            <a:r>
              <a:rPr sz="1650" spc="0" baseline="2482" dirty="0" smtClean="0">
                <a:solidFill>
                  <a:srgbClr val="FFFFFF"/>
                </a:solidFill>
                <a:latin typeface="Calibri"/>
                <a:cs typeface="Calibri"/>
              </a:rPr>
              <a:t>e</a:t>
            </a:r>
            <a:endParaRPr sz="1100">
              <a:latin typeface="Calibri"/>
              <a:cs typeface="Calibri"/>
            </a:endParaRPr>
          </a:p>
          <a:p>
            <a:pPr marL="12700" marR="21076">
              <a:lnSpc>
                <a:spcPts val="1210"/>
              </a:lnSpc>
            </a:pPr>
            <a:r>
              <a:rPr sz="1650" spc="0" baseline="2482" dirty="0" smtClean="0">
                <a:solidFill>
                  <a:srgbClr val="FFFFFF"/>
                </a:solidFill>
                <a:latin typeface="Calibri"/>
                <a:cs typeface="Calibri"/>
              </a:rPr>
              <a:t>I</a:t>
            </a:r>
            <a:r>
              <a:rPr sz="1650" spc="-4" baseline="2482" dirty="0" smtClean="0">
                <a:solidFill>
                  <a:srgbClr val="FFFFFF"/>
                </a:solidFill>
                <a:latin typeface="Calibri"/>
                <a:cs typeface="Calibri"/>
              </a:rPr>
              <a:t>n</a:t>
            </a:r>
            <a:r>
              <a:rPr sz="1650" spc="0" baseline="2482" dirty="0" smtClean="0">
                <a:solidFill>
                  <a:srgbClr val="FFFFFF"/>
                </a:solidFill>
                <a:latin typeface="Calibri"/>
                <a:cs typeface="Calibri"/>
              </a:rPr>
              <a:t>t</a:t>
            </a:r>
            <a:r>
              <a:rPr sz="1650" spc="4" baseline="2482" dirty="0" smtClean="0">
                <a:solidFill>
                  <a:srgbClr val="FFFFFF"/>
                </a:solidFill>
                <a:latin typeface="Calibri"/>
                <a:cs typeface="Calibri"/>
              </a:rPr>
              <a:t>e</a:t>
            </a:r>
            <a:r>
              <a:rPr sz="1650" spc="0" baseline="2482" dirty="0" smtClean="0">
                <a:solidFill>
                  <a:srgbClr val="FFFFFF"/>
                </a:solidFill>
                <a:latin typeface="Calibri"/>
                <a:cs typeface="Calibri"/>
              </a:rPr>
              <a:t>r</a:t>
            </a:r>
            <a:r>
              <a:rPr sz="1650" spc="-4" baseline="2482" dirty="0" smtClean="0">
                <a:solidFill>
                  <a:srgbClr val="FFFFFF"/>
                </a:solidFill>
                <a:latin typeface="Calibri"/>
                <a:cs typeface="Calibri"/>
              </a:rPr>
              <a:t>n</a:t>
            </a:r>
            <a:r>
              <a:rPr sz="1650" spc="0" baseline="2482" dirty="0" smtClean="0">
                <a:solidFill>
                  <a:srgbClr val="FFFFFF"/>
                </a:solidFill>
                <a:latin typeface="Calibri"/>
                <a:cs typeface="Calibri"/>
              </a:rPr>
              <a:t>ati</a:t>
            </a:r>
            <a:r>
              <a:rPr sz="1650" spc="4" baseline="2482" dirty="0" smtClean="0">
                <a:solidFill>
                  <a:srgbClr val="FFFFFF"/>
                </a:solidFill>
                <a:latin typeface="Calibri"/>
                <a:cs typeface="Calibri"/>
              </a:rPr>
              <a:t>o</a:t>
            </a:r>
            <a:r>
              <a:rPr sz="1650" spc="-4" baseline="2482" dirty="0" smtClean="0">
                <a:solidFill>
                  <a:srgbClr val="FFFFFF"/>
                </a:solidFill>
                <a:latin typeface="Calibri"/>
                <a:cs typeface="Calibri"/>
              </a:rPr>
              <a:t>n</a:t>
            </a:r>
            <a:r>
              <a:rPr sz="1650" spc="0" baseline="2482" dirty="0" smtClean="0">
                <a:solidFill>
                  <a:srgbClr val="FFFFFF"/>
                </a:solidFill>
                <a:latin typeface="Calibri"/>
                <a:cs typeface="Calibri"/>
              </a:rPr>
              <a:t>al</a:t>
            </a:r>
            <a:endParaRPr sz="1100">
              <a:latin typeface="Calibri"/>
              <a:cs typeface="Calibri"/>
            </a:endParaRPr>
          </a:p>
          <a:p>
            <a:pPr marL="12700">
              <a:lnSpc>
                <a:spcPts val="1200"/>
              </a:lnSpc>
            </a:pPr>
            <a:r>
              <a:rPr sz="1650" spc="0" baseline="2482" dirty="0" smtClean="0">
                <a:solidFill>
                  <a:srgbClr val="FFFFFF"/>
                </a:solidFill>
                <a:latin typeface="Calibri"/>
                <a:cs typeface="Calibri"/>
              </a:rPr>
              <a:t>Exami</a:t>
            </a:r>
            <a:r>
              <a:rPr sz="1650" spc="-4" baseline="2482" dirty="0" smtClean="0">
                <a:solidFill>
                  <a:srgbClr val="FFFFFF"/>
                </a:solidFill>
                <a:latin typeface="Calibri"/>
                <a:cs typeface="Calibri"/>
              </a:rPr>
              <a:t>n</a:t>
            </a:r>
            <a:r>
              <a:rPr sz="1650" spc="0" baseline="2482" dirty="0" smtClean="0">
                <a:solidFill>
                  <a:srgbClr val="FFFFFF"/>
                </a:solidFill>
                <a:latin typeface="Calibri"/>
                <a:cs typeface="Calibri"/>
              </a:rPr>
              <a:t>ations</a:t>
            </a:r>
            <a:endParaRPr sz="1100">
              <a:latin typeface="Calibri"/>
              <a:cs typeface="Calibri"/>
            </a:endParaRPr>
          </a:p>
        </p:txBody>
      </p:sp>
      <p:sp>
        <p:nvSpPr>
          <p:cNvPr id="4" name="object 4"/>
          <p:cNvSpPr txBox="1"/>
          <p:nvPr/>
        </p:nvSpPr>
        <p:spPr>
          <a:xfrm>
            <a:off x="514299" y="8475726"/>
            <a:ext cx="947186" cy="471881"/>
          </a:xfrm>
          <a:prstGeom prst="rect">
            <a:avLst/>
          </a:prstGeom>
        </p:spPr>
        <p:txBody>
          <a:bodyPr wrap="square" lIns="0" tIns="0" rIns="0" bIns="0" rtlCol="0">
            <a:noAutofit/>
          </a:bodyPr>
          <a:lstStyle/>
          <a:p>
            <a:pPr marL="12700" marR="21031">
              <a:lnSpc>
                <a:spcPts val="1225"/>
              </a:lnSpc>
              <a:spcBef>
                <a:spcPts val="61"/>
              </a:spcBef>
            </a:pPr>
            <a:r>
              <a:rPr sz="1650" spc="0" baseline="2482" dirty="0" smtClean="0">
                <a:solidFill>
                  <a:srgbClr val="FFFFFF"/>
                </a:solidFill>
                <a:latin typeface="Calibri Light"/>
                <a:cs typeface="Calibri Light"/>
              </a:rPr>
              <a:t>B</a:t>
            </a:r>
            <a:r>
              <a:rPr sz="1650" spc="-4" baseline="2482" dirty="0" smtClean="0">
                <a:solidFill>
                  <a:srgbClr val="FFFFFF"/>
                </a:solidFill>
                <a:latin typeface="Calibri Light"/>
                <a:cs typeface="Calibri Light"/>
              </a:rPr>
              <a:t>a</a:t>
            </a:r>
            <a:r>
              <a:rPr sz="1650" spc="4" baseline="2482" dirty="0" smtClean="0">
                <a:solidFill>
                  <a:srgbClr val="FFFFFF"/>
                </a:solidFill>
                <a:latin typeface="Calibri Light"/>
                <a:cs typeface="Calibri Light"/>
              </a:rPr>
              <a:t>s</a:t>
            </a:r>
            <a:r>
              <a:rPr sz="1650" spc="-4" baseline="2482" dirty="0" smtClean="0">
                <a:solidFill>
                  <a:srgbClr val="FFFFFF"/>
                </a:solidFill>
                <a:latin typeface="Calibri Light"/>
                <a:cs typeface="Calibri Light"/>
              </a:rPr>
              <a:t>e</a:t>
            </a:r>
            <a:r>
              <a:rPr sz="1650" spc="0" baseline="2482" dirty="0" smtClean="0">
                <a:solidFill>
                  <a:srgbClr val="FFFFFF"/>
                </a:solidFill>
                <a:latin typeface="Calibri Light"/>
                <a:cs typeface="Calibri Light"/>
              </a:rPr>
              <a:t>d</a:t>
            </a:r>
            <a:r>
              <a:rPr sz="1650" spc="-4" baseline="2482" dirty="0" smtClean="0">
                <a:solidFill>
                  <a:srgbClr val="FFFFFF"/>
                </a:solidFill>
                <a:latin typeface="Calibri Light"/>
                <a:cs typeface="Calibri Light"/>
              </a:rPr>
              <a:t> </a:t>
            </a:r>
            <a:r>
              <a:rPr sz="1650" spc="0" baseline="2482" dirty="0" smtClean="0">
                <a:solidFill>
                  <a:srgbClr val="FFFFFF"/>
                </a:solidFill>
                <a:latin typeface="Calibri Light"/>
                <a:cs typeface="Calibri Light"/>
              </a:rPr>
              <a:t>on</a:t>
            </a:r>
            <a:r>
              <a:rPr sz="1650" spc="-4" baseline="2482" dirty="0" smtClean="0">
                <a:solidFill>
                  <a:srgbClr val="FFFFFF"/>
                </a:solidFill>
                <a:latin typeface="Calibri Light"/>
                <a:cs typeface="Calibri Light"/>
              </a:rPr>
              <a:t> </a:t>
            </a:r>
            <a:r>
              <a:rPr sz="1650" spc="0" baseline="2482" dirty="0" smtClean="0">
                <a:solidFill>
                  <a:srgbClr val="FFFFFF"/>
                </a:solidFill>
                <a:latin typeface="Calibri Light"/>
                <a:cs typeface="Calibri Light"/>
              </a:rPr>
              <a:t>the</a:t>
            </a:r>
            <a:endParaRPr sz="1100">
              <a:latin typeface="Calibri Light"/>
              <a:cs typeface="Calibri Light"/>
            </a:endParaRPr>
          </a:p>
          <a:p>
            <a:pPr marL="12700">
              <a:lnSpc>
                <a:spcPts val="1210"/>
              </a:lnSpc>
            </a:pPr>
            <a:r>
              <a:rPr sz="1650" spc="0" baseline="2482" dirty="0" smtClean="0">
                <a:solidFill>
                  <a:srgbClr val="FFFFFF"/>
                </a:solidFill>
                <a:latin typeface="Calibri Light"/>
                <a:cs typeface="Calibri Light"/>
              </a:rPr>
              <a:t>Engl</a:t>
            </a:r>
            <a:r>
              <a:rPr sz="1650" spc="-4" baseline="2482" dirty="0" smtClean="0">
                <a:solidFill>
                  <a:srgbClr val="FFFFFF"/>
                </a:solidFill>
                <a:latin typeface="Calibri Light"/>
                <a:cs typeface="Calibri Light"/>
              </a:rPr>
              <a:t>i</a:t>
            </a:r>
            <a:r>
              <a:rPr sz="1650" spc="4" baseline="2482" dirty="0" smtClean="0">
                <a:solidFill>
                  <a:srgbClr val="FFFFFF"/>
                </a:solidFill>
                <a:latin typeface="Calibri Light"/>
                <a:cs typeface="Calibri Light"/>
              </a:rPr>
              <a:t>s</a:t>
            </a:r>
            <a:r>
              <a:rPr sz="1650" spc="0" baseline="2482" dirty="0" smtClean="0">
                <a:solidFill>
                  <a:srgbClr val="FFFFFF"/>
                </a:solidFill>
                <a:latin typeface="Calibri Light"/>
                <a:cs typeface="Calibri Light"/>
              </a:rPr>
              <a:t>h</a:t>
            </a:r>
            <a:r>
              <a:rPr sz="1650" spc="-4" baseline="2482" dirty="0" smtClean="0">
                <a:solidFill>
                  <a:srgbClr val="FFFFFF"/>
                </a:solidFill>
                <a:latin typeface="Calibri Light"/>
                <a:cs typeface="Calibri Light"/>
              </a:rPr>
              <a:t> </a:t>
            </a:r>
            <a:r>
              <a:rPr sz="1650" spc="0" baseline="2482" dirty="0" smtClean="0">
                <a:solidFill>
                  <a:srgbClr val="FFFFFF"/>
                </a:solidFill>
                <a:latin typeface="Calibri Light"/>
                <a:cs typeface="Calibri Light"/>
              </a:rPr>
              <a:t>N</a:t>
            </a:r>
            <a:r>
              <a:rPr sz="1650" spc="-4" baseline="2482" dirty="0" smtClean="0">
                <a:solidFill>
                  <a:srgbClr val="FFFFFF"/>
                </a:solidFill>
                <a:latin typeface="Calibri Light"/>
                <a:cs typeface="Calibri Light"/>
              </a:rPr>
              <a:t>a</a:t>
            </a:r>
            <a:r>
              <a:rPr sz="1650" spc="0" baseline="2482" dirty="0" smtClean="0">
                <a:solidFill>
                  <a:srgbClr val="FFFFFF"/>
                </a:solidFill>
                <a:latin typeface="Calibri Light"/>
                <a:cs typeface="Calibri Light"/>
              </a:rPr>
              <a:t>t</a:t>
            </a:r>
            <a:r>
              <a:rPr sz="1650" spc="-4" baseline="2482" dirty="0" smtClean="0">
                <a:solidFill>
                  <a:srgbClr val="FFFFFF"/>
                </a:solidFill>
                <a:latin typeface="Calibri Light"/>
                <a:cs typeface="Calibri Light"/>
              </a:rPr>
              <a:t>i</a:t>
            </a:r>
            <a:r>
              <a:rPr sz="1650" spc="0" baseline="2482" dirty="0" smtClean="0">
                <a:solidFill>
                  <a:srgbClr val="FFFFFF"/>
                </a:solidFill>
                <a:latin typeface="Calibri Light"/>
                <a:cs typeface="Calibri Light"/>
              </a:rPr>
              <a:t>onal</a:t>
            </a:r>
            <a:endParaRPr sz="1100">
              <a:latin typeface="Calibri Light"/>
              <a:cs typeface="Calibri Light"/>
            </a:endParaRPr>
          </a:p>
          <a:p>
            <a:pPr marL="12700" marR="21031">
              <a:lnSpc>
                <a:spcPts val="1200"/>
              </a:lnSpc>
            </a:pPr>
            <a:r>
              <a:rPr sz="1650" spc="0" baseline="2482" dirty="0" smtClean="0">
                <a:solidFill>
                  <a:srgbClr val="FFFFFF"/>
                </a:solidFill>
                <a:latin typeface="Calibri Light"/>
                <a:cs typeface="Calibri Light"/>
              </a:rPr>
              <a:t>Cur</a:t>
            </a:r>
            <a:r>
              <a:rPr sz="1650" spc="4" baseline="2482" dirty="0" smtClean="0">
                <a:solidFill>
                  <a:srgbClr val="FFFFFF"/>
                </a:solidFill>
                <a:latin typeface="Calibri Light"/>
                <a:cs typeface="Calibri Light"/>
              </a:rPr>
              <a:t>r</a:t>
            </a:r>
            <a:r>
              <a:rPr sz="1650" spc="-4" baseline="2482" dirty="0" smtClean="0">
                <a:solidFill>
                  <a:srgbClr val="FFFFFF"/>
                </a:solidFill>
                <a:latin typeface="Calibri Light"/>
                <a:cs typeface="Calibri Light"/>
              </a:rPr>
              <a:t>i</a:t>
            </a:r>
            <a:r>
              <a:rPr sz="1650" spc="0" baseline="2482" dirty="0" smtClean="0">
                <a:solidFill>
                  <a:srgbClr val="FFFFFF"/>
                </a:solidFill>
                <a:latin typeface="Calibri Light"/>
                <a:cs typeface="Calibri Light"/>
              </a:rPr>
              <a:t>culum</a:t>
            </a:r>
            <a:endParaRPr sz="1100">
              <a:latin typeface="Calibri Light"/>
              <a:cs typeface="Calibri Light"/>
            </a:endParaRPr>
          </a:p>
        </p:txBody>
      </p:sp>
      <p:sp>
        <p:nvSpPr>
          <p:cNvPr id="3" name="object 3"/>
          <p:cNvSpPr txBox="1"/>
          <p:nvPr/>
        </p:nvSpPr>
        <p:spPr>
          <a:xfrm>
            <a:off x="3033522" y="8511286"/>
            <a:ext cx="890248" cy="452170"/>
          </a:xfrm>
          <a:prstGeom prst="rect">
            <a:avLst/>
          </a:prstGeom>
        </p:spPr>
        <p:txBody>
          <a:bodyPr wrap="square" lIns="0" tIns="0" rIns="0" bIns="0" rtlCol="0">
            <a:noAutofit/>
          </a:bodyPr>
          <a:lstStyle/>
          <a:p>
            <a:pPr marL="12700" marR="20116">
              <a:lnSpc>
                <a:spcPts val="1175"/>
              </a:lnSpc>
              <a:spcBef>
                <a:spcPts val="58"/>
              </a:spcBef>
            </a:pPr>
            <a:r>
              <a:rPr sz="1575" spc="0" baseline="2600" dirty="0" smtClean="0">
                <a:solidFill>
                  <a:srgbClr val="FFFFFF"/>
                </a:solidFill>
                <a:latin typeface="Calibri Light"/>
                <a:cs typeface="Calibri Light"/>
              </a:rPr>
              <a:t>B</a:t>
            </a:r>
            <a:r>
              <a:rPr sz="1575" spc="-4" baseline="2600" dirty="0" smtClean="0">
                <a:solidFill>
                  <a:srgbClr val="FFFFFF"/>
                </a:solidFill>
                <a:latin typeface="Calibri Light"/>
                <a:cs typeface="Calibri Light"/>
              </a:rPr>
              <a:t>a</a:t>
            </a:r>
            <a:r>
              <a:rPr sz="1575" spc="0" baseline="2600" dirty="0" smtClean="0">
                <a:solidFill>
                  <a:srgbClr val="FFFFFF"/>
                </a:solidFill>
                <a:latin typeface="Calibri Light"/>
                <a:cs typeface="Calibri Light"/>
              </a:rPr>
              <a:t>s</a:t>
            </a:r>
            <a:r>
              <a:rPr sz="1575" spc="-4" baseline="2600" dirty="0" smtClean="0">
                <a:solidFill>
                  <a:srgbClr val="FFFFFF"/>
                </a:solidFill>
                <a:latin typeface="Calibri Light"/>
                <a:cs typeface="Calibri Light"/>
              </a:rPr>
              <a:t>e</a:t>
            </a:r>
            <a:r>
              <a:rPr sz="1575" spc="0" baseline="2600" dirty="0" smtClean="0">
                <a:solidFill>
                  <a:srgbClr val="FFFFFF"/>
                </a:solidFill>
                <a:latin typeface="Calibri Light"/>
                <a:cs typeface="Calibri Light"/>
              </a:rPr>
              <a:t>d</a:t>
            </a:r>
            <a:r>
              <a:rPr sz="1575" spc="-4" baseline="2600" dirty="0" smtClean="0">
                <a:solidFill>
                  <a:srgbClr val="FFFFFF"/>
                </a:solidFill>
                <a:latin typeface="Calibri Light"/>
                <a:cs typeface="Calibri Light"/>
              </a:rPr>
              <a:t> </a:t>
            </a:r>
            <a:r>
              <a:rPr sz="1575" spc="0" baseline="2600" dirty="0" smtClean="0">
                <a:solidFill>
                  <a:srgbClr val="FFFFFF"/>
                </a:solidFill>
                <a:latin typeface="Calibri Light"/>
                <a:cs typeface="Calibri Light"/>
              </a:rPr>
              <a:t>on</a:t>
            </a:r>
            <a:r>
              <a:rPr sz="1575" spc="-4" baseline="2600" dirty="0" smtClean="0">
                <a:solidFill>
                  <a:srgbClr val="FFFFFF"/>
                </a:solidFill>
                <a:latin typeface="Calibri Light"/>
                <a:cs typeface="Calibri Light"/>
              </a:rPr>
              <a:t> </a:t>
            </a:r>
            <a:r>
              <a:rPr sz="1575" spc="0" baseline="2600" dirty="0" smtClean="0">
                <a:solidFill>
                  <a:srgbClr val="FFFFFF"/>
                </a:solidFill>
                <a:latin typeface="Calibri Light"/>
                <a:cs typeface="Calibri Light"/>
              </a:rPr>
              <a:t>t</a:t>
            </a:r>
            <a:r>
              <a:rPr sz="1575" spc="4" baseline="2600" dirty="0" smtClean="0">
                <a:solidFill>
                  <a:srgbClr val="FFFFFF"/>
                </a:solidFill>
                <a:latin typeface="Calibri Light"/>
                <a:cs typeface="Calibri Light"/>
              </a:rPr>
              <a:t>h</a:t>
            </a:r>
            <a:r>
              <a:rPr sz="1575" spc="0" baseline="2600" dirty="0" smtClean="0">
                <a:solidFill>
                  <a:srgbClr val="FFFFFF"/>
                </a:solidFill>
                <a:latin typeface="Calibri Light"/>
                <a:cs typeface="Calibri Light"/>
              </a:rPr>
              <a:t>e</a:t>
            </a:r>
            <a:endParaRPr sz="1050">
              <a:latin typeface="Calibri Light"/>
              <a:cs typeface="Calibri Light"/>
            </a:endParaRPr>
          </a:p>
          <a:p>
            <a:pPr marL="12700">
              <a:lnSpc>
                <a:spcPts val="1150"/>
              </a:lnSpc>
            </a:pPr>
            <a:r>
              <a:rPr sz="1575" spc="0" baseline="2600" dirty="0" smtClean="0">
                <a:solidFill>
                  <a:srgbClr val="FFFFFF"/>
                </a:solidFill>
                <a:latin typeface="Calibri Light"/>
                <a:cs typeface="Calibri Light"/>
              </a:rPr>
              <a:t>Eng</a:t>
            </a:r>
            <a:r>
              <a:rPr sz="1575" spc="-4" baseline="2600" dirty="0" smtClean="0">
                <a:solidFill>
                  <a:srgbClr val="FFFFFF"/>
                </a:solidFill>
                <a:latin typeface="Calibri Light"/>
                <a:cs typeface="Calibri Light"/>
              </a:rPr>
              <a:t>li</a:t>
            </a:r>
            <a:r>
              <a:rPr sz="1575" spc="0" baseline="2600" dirty="0" smtClean="0">
                <a:solidFill>
                  <a:srgbClr val="FFFFFF"/>
                </a:solidFill>
                <a:latin typeface="Calibri Light"/>
                <a:cs typeface="Calibri Light"/>
              </a:rPr>
              <a:t>sh</a:t>
            </a:r>
            <a:r>
              <a:rPr sz="1575" spc="-4" baseline="2600" dirty="0" smtClean="0">
                <a:solidFill>
                  <a:srgbClr val="FFFFFF"/>
                </a:solidFill>
                <a:latin typeface="Calibri Light"/>
                <a:cs typeface="Calibri Light"/>
              </a:rPr>
              <a:t> </a:t>
            </a:r>
            <a:r>
              <a:rPr sz="1575" spc="0" baseline="2600" dirty="0" smtClean="0">
                <a:solidFill>
                  <a:srgbClr val="FFFFFF"/>
                </a:solidFill>
                <a:latin typeface="Calibri Light"/>
                <a:cs typeface="Calibri Light"/>
              </a:rPr>
              <a:t>nat</a:t>
            </a:r>
            <a:r>
              <a:rPr sz="1575" spc="-4" baseline="2600" dirty="0" smtClean="0">
                <a:solidFill>
                  <a:srgbClr val="FFFFFF"/>
                </a:solidFill>
                <a:latin typeface="Calibri Light"/>
                <a:cs typeface="Calibri Light"/>
              </a:rPr>
              <a:t>i</a:t>
            </a:r>
            <a:r>
              <a:rPr sz="1575" spc="0" baseline="2600" dirty="0" smtClean="0">
                <a:solidFill>
                  <a:srgbClr val="FFFFFF"/>
                </a:solidFill>
                <a:latin typeface="Calibri Light"/>
                <a:cs typeface="Calibri Light"/>
              </a:rPr>
              <a:t>o</a:t>
            </a:r>
            <a:r>
              <a:rPr sz="1575" spc="4" baseline="2600" dirty="0" smtClean="0">
                <a:solidFill>
                  <a:srgbClr val="FFFFFF"/>
                </a:solidFill>
                <a:latin typeface="Calibri Light"/>
                <a:cs typeface="Calibri Light"/>
              </a:rPr>
              <a:t>n</a:t>
            </a:r>
            <a:r>
              <a:rPr sz="1575" spc="-4" baseline="2600" dirty="0" smtClean="0">
                <a:solidFill>
                  <a:srgbClr val="FFFFFF"/>
                </a:solidFill>
                <a:latin typeface="Calibri Light"/>
                <a:cs typeface="Calibri Light"/>
              </a:rPr>
              <a:t>a</a:t>
            </a:r>
            <a:r>
              <a:rPr sz="1575" spc="0" baseline="2600" dirty="0" smtClean="0">
                <a:solidFill>
                  <a:srgbClr val="FFFFFF"/>
                </a:solidFill>
                <a:latin typeface="Calibri Light"/>
                <a:cs typeface="Calibri Light"/>
              </a:rPr>
              <a:t>l</a:t>
            </a:r>
            <a:endParaRPr sz="1050">
              <a:latin typeface="Calibri Light"/>
              <a:cs typeface="Calibri Light"/>
            </a:endParaRPr>
          </a:p>
          <a:p>
            <a:pPr marL="12700" marR="20116">
              <a:lnSpc>
                <a:spcPts val="1150"/>
              </a:lnSpc>
            </a:pPr>
            <a:r>
              <a:rPr sz="1575" spc="-4" baseline="2600" dirty="0" smtClean="0">
                <a:solidFill>
                  <a:srgbClr val="FFFFFF"/>
                </a:solidFill>
                <a:latin typeface="Calibri Light"/>
                <a:cs typeface="Calibri Light"/>
              </a:rPr>
              <a:t>c</a:t>
            </a:r>
            <a:r>
              <a:rPr sz="1575" spc="0" baseline="2600" dirty="0" smtClean="0">
                <a:solidFill>
                  <a:srgbClr val="FFFFFF"/>
                </a:solidFill>
                <a:latin typeface="Calibri Light"/>
                <a:cs typeface="Calibri Light"/>
              </a:rPr>
              <a:t>ur</a:t>
            </a:r>
            <a:r>
              <a:rPr sz="1575" spc="-4" baseline="2600" dirty="0" smtClean="0">
                <a:solidFill>
                  <a:srgbClr val="FFFFFF"/>
                </a:solidFill>
                <a:latin typeface="Calibri Light"/>
                <a:cs typeface="Calibri Light"/>
              </a:rPr>
              <a:t>ric</a:t>
            </a:r>
            <a:r>
              <a:rPr sz="1575" spc="0" baseline="2600" dirty="0" smtClean="0">
                <a:solidFill>
                  <a:srgbClr val="FFFFFF"/>
                </a:solidFill>
                <a:latin typeface="Calibri Light"/>
                <a:cs typeface="Calibri Light"/>
              </a:rPr>
              <a:t>ulum</a:t>
            </a:r>
            <a:endParaRPr sz="1050">
              <a:latin typeface="Calibri Light"/>
              <a:cs typeface="Calibri Light"/>
            </a:endParaRPr>
          </a:p>
        </p:txBody>
      </p:sp>
      <p:sp>
        <p:nvSpPr>
          <p:cNvPr id="2" name="object 2"/>
          <p:cNvSpPr txBox="1"/>
          <p:nvPr/>
        </p:nvSpPr>
        <p:spPr>
          <a:xfrm>
            <a:off x="5515737" y="8543340"/>
            <a:ext cx="886338" cy="319532"/>
          </a:xfrm>
          <a:prstGeom prst="rect">
            <a:avLst/>
          </a:prstGeom>
        </p:spPr>
        <p:txBody>
          <a:bodyPr wrap="square" lIns="0" tIns="0" rIns="0" bIns="0" rtlCol="0">
            <a:noAutofit/>
          </a:bodyPr>
          <a:lstStyle/>
          <a:p>
            <a:pPr marL="12700">
              <a:lnSpc>
                <a:spcPts val="1225"/>
              </a:lnSpc>
              <a:spcBef>
                <a:spcPts val="61"/>
              </a:spcBef>
            </a:pPr>
            <a:r>
              <a:rPr sz="1650" spc="-4" baseline="2482" dirty="0" smtClean="0">
                <a:solidFill>
                  <a:srgbClr val="FFFFFF"/>
                </a:solidFill>
                <a:latin typeface="Calibri Light"/>
                <a:cs typeface="Calibri Light"/>
              </a:rPr>
              <a:t>F</a:t>
            </a:r>
            <a:r>
              <a:rPr sz="1650" spc="0" baseline="2482" dirty="0" smtClean="0">
                <a:solidFill>
                  <a:srgbClr val="FFFFFF"/>
                </a:solidFill>
                <a:latin typeface="Calibri Light"/>
                <a:cs typeface="Calibri Light"/>
              </a:rPr>
              <a:t>ull</a:t>
            </a:r>
            <a:r>
              <a:rPr sz="1650" spc="-4" baseline="2482" dirty="0" smtClean="0">
                <a:solidFill>
                  <a:srgbClr val="FFFFFF"/>
                </a:solidFill>
                <a:latin typeface="Calibri Light"/>
                <a:cs typeface="Calibri Light"/>
              </a:rPr>
              <a:t> </a:t>
            </a:r>
            <a:r>
              <a:rPr sz="1650" spc="0" baseline="2482" dirty="0" smtClean="0">
                <a:solidFill>
                  <a:srgbClr val="FFFFFF"/>
                </a:solidFill>
                <a:latin typeface="Calibri Light"/>
                <a:cs typeface="Calibri Light"/>
              </a:rPr>
              <a:t>IB</a:t>
            </a:r>
            <a:r>
              <a:rPr sz="1650" spc="-4" baseline="2482" dirty="0" smtClean="0">
                <a:solidFill>
                  <a:srgbClr val="FFFFFF"/>
                </a:solidFill>
                <a:latin typeface="Calibri Light"/>
                <a:cs typeface="Calibri Light"/>
              </a:rPr>
              <a:t> </a:t>
            </a:r>
            <a:r>
              <a:rPr sz="1650" spc="4" baseline="2482" dirty="0" smtClean="0">
                <a:solidFill>
                  <a:srgbClr val="FFFFFF"/>
                </a:solidFill>
                <a:latin typeface="Calibri Light"/>
                <a:cs typeface="Calibri Light"/>
              </a:rPr>
              <a:t>D</a:t>
            </a:r>
            <a:r>
              <a:rPr sz="1650" spc="-4" baseline="2482" dirty="0" smtClean="0">
                <a:solidFill>
                  <a:srgbClr val="FFFFFF"/>
                </a:solidFill>
                <a:latin typeface="Calibri Light"/>
                <a:cs typeface="Calibri Light"/>
              </a:rPr>
              <a:t>i</a:t>
            </a:r>
            <a:r>
              <a:rPr sz="1650" spc="0" baseline="2482" dirty="0" smtClean="0">
                <a:solidFill>
                  <a:srgbClr val="FFFFFF"/>
                </a:solidFill>
                <a:latin typeface="Calibri Light"/>
                <a:cs typeface="Calibri Light"/>
              </a:rPr>
              <a:t>ploma</a:t>
            </a:r>
            <a:endParaRPr sz="1100">
              <a:latin typeface="Calibri Light"/>
              <a:cs typeface="Calibri Light"/>
            </a:endParaRPr>
          </a:p>
          <a:p>
            <a:pPr marL="12700" marR="21031">
              <a:lnSpc>
                <a:spcPts val="1210"/>
              </a:lnSpc>
            </a:pPr>
            <a:r>
              <a:rPr sz="1650" spc="0" baseline="2482" dirty="0" smtClean="0">
                <a:solidFill>
                  <a:srgbClr val="FFFFFF"/>
                </a:solidFill>
                <a:latin typeface="Calibri Light"/>
                <a:cs typeface="Calibri Light"/>
              </a:rPr>
              <a:t>/</a:t>
            </a:r>
            <a:r>
              <a:rPr sz="1650" spc="-4" baseline="2482" dirty="0" smtClean="0">
                <a:solidFill>
                  <a:srgbClr val="FFFFFF"/>
                </a:solidFill>
                <a:latin typeface="Calibri Light"/>
                <a:cs typeface="Calibri Light"/>
              </a:rPr>
              <a:t> </a:t>
            </a:r>
            <a:r>
              <a:rPr sz="1650" spc="0" baseline="2482" dirty="0" smtClean="0">
                <a:solidFill>
                  <a:srgbClr val="FFFFFF"/>
                </a:solidFill>
                <a:latin typeface="Calibri Light"/>
                <a:cs typeface="Calibri Light"/>
              </a:rPr>
              <a:t>IB</a:t>
            </a:r>
            <a:r>
              <a:rPr sz="1650" spc="-4" baseline="2482" dirty="0" smtClean="0">
                <a:solidFill>
                  <a:srgbClr val="FFFFFF"/>
                </a:solidFill>
                <a:latin typeface="Calibri Light"/>
                <a:cs typeface="Calibri Light"/>
              </a:rPr>
              <a:t> </a:t>
            </a:r>
            <a:r>
              <a:rPr sz="1650" spc="0" baseline="2482" dirty="0" smtClean="0">
                <a:solidFill>
                  <a:srgbClr val="FFFFFF"/>
                </a:solidFill>
                <a:latin typeface="Calibri Light"/>
                <a:cs typeface="Calibri Light"/>
              </a:rPr>
              <a:t>Cou</a:t>
            </a:r>
            <a:r>
              <a:rPr sz="1650" spc="4" baseline="2482" dirty="0" smtClean="0">
                <a:solidFill>
                  <a:srgbClr val="FFFFFF"/>
                </a:solidFill>
                <a:latin typeface="Calibri Light"/>
                <a:cs typeface="Calibri Light"/>
              </a:rPr>
              <a:t>rs</a:t>
            </a:r>
            <a:r>
              <a:rPr sz="1650" spc="-4" baseline="2482" dirty="0" smtClean="0">
                <a:solidFill>
                  <a:srgbClr val="FFFFFF"/>
                </a:solidFill>
                <a:latin typeface="Calibri Light"/>
                <a:cs typeface="Calibri Light"/>
              </a:rPr>
              <a:t>e</a:t>
            </a:r>
            <a:r>
              <a:rPr sz="1650" spc="0" baseline="2482" dirty="0" smtClean="0">
                <a:solidFill>
                  <a:srgbClr val="FFFFFF"/>
                </a:solidFill>
                <a:latin typeface="Calibri Light"/>
                <a:cs typeface="Calibri Light"/>
              </a:rPr>
              <a:t>s</a:t>
            </a:r>
            <a:endParaRPr sz="1100">
              <a:latin typeface="Calibri Light"/>
              <a:cs typeface="Calibri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1920494" y="606298"/>
            <a:ext cx="3169031" cy="286511"/>
          </a:xfrm>
          <a:prstGeom prst="rect">
            <a:avLst/>
          </a:prstGeom>
          <a:blipFill>
            <a:blip r:embed="rId2" cstate="print"/>
            <a:stretch>
              <a:fillRect/>
            </a:stretch>
          </a:blipFill>
        </p:spPr>
        <p:txBody>
          <a:bodyPr wrap="square" lIns="0" tIns="0" rIns="0" bIns="0" rtlCol="0">
            <a:noAutofit/>
          </a:bodyPr>
          <a:lstStyle/>
          <a:p>
            <a:endParaRPr/>
          </a:p>
        </p:txBody>
      </p:sp>
      <p:sp>
        <p:nvSpPr>
          <p:cNvPr id="7" name="object 7"/>
          <p:cNvSpPr/>
          <p:nvPr/>
        </p:nvSpPr>
        <p:spPr>
          <a:xfrm>
            <a:off x="4608576" y="3276600"/>
            <a:ext cx="2253996" cy="1552955"/>
          </a:xfrm>
          <a:prstGeom prst="rect">
            <a:avLst/>
          </a:prstGeom>
          <a:blipFill>
            <a:blip r:embed="rId3" cstate="print"/>
            <a:srcRect/>
            <a:stretch>
              <a:fillRect t="-110108"/>
            </a:stretch>
          </a:blipFill>
        </p:spPr>
        <p:txBody>
          <a:bodyPr wrap="square" lIns="0" tIns="0" rIns="0" bIns="0" rtlCol="0">
            <a:noAutofit/>
          </a:bodyPr>
          <a:lstStyle/>
          <a:p>
            <a:endParaRPr/>
          </a:p>
        </p:txBody>
      </p:sp>
      <p:sp>
        <p:nvSpPr>
          <p:cNvPr id="3" name="object 3"/>
          <p:cNvSpPr txBox="1"/>
          <p:nvPr/>
        </p:nvSpPr>
        <p:spPr>
          <a:xfrm>
            <a:off x="550265" y="1631320"/>
            <a:ext cx="3751746" cy="2731134"/>
          </a:xfrm>
          <a:prstGeom prst="rect">
            <a:avLst/>
          </a:prstGeom>
        </p:spPr>
        <p:txBody>
          <a:bodyPr wrap="square" lIns="0" tIns="0" rIns="0" bIns="0" rtlCol="0">
            <a:noAutofit/>
          </a:bodyPr>
          <a:lstStyle/>
          <a:p>
            <a:pPr marL="12700" marR="28575">
              <a:lnSpc>
                <a:spcPts val="1695"/>
              </a:lnSpc>
              <a:spcBef>
                <a:spcPts val="84"/>
              </a:spcBef>
            </a:pPr>
            <a:r>
              <a:rPr sz="2250" spc="0" baseline="1670" dirty="0" smtClean="0">
                <a:latin typeface="Segoe UI Light"/>
                <a:cs typeface="Segoe UI Light"/>
              </a:rPr>
              <a:t>The N</a:t>
            </a:r>
            <a:r>
              <a:rPr sz="2250" spc="4" baseline="1670" dirty="0" smtClean="0">
                <a:latin typeface="Segoe UI Light"/>
                <a:cs typeface="Segoe UI Light"/>
              </a:rPr>
              <a:t>urs</a:t>
            </a:r>
            <a:r>
              <a:rPr sz="2250" spc="0" baseline="1670" dirty="0" smtClean="0">
                <a:latin typeface="Segoe UI Light"/>
                <a:cs typeface="Segoe UI Light"/>
              </a:rPr>
              <a:t>e</a:t>
            </a:r>
            <a:r>
              <a:rPr sz="2250" spc="89" baseline="1670" dirty="0" smtClean="0">
                <a:latin typeface="Segoe UI Light"/>
                <a:cs typeface="Segoe UI Light"/>
              </a:rPr>
              <a:t>r</a:t>
            </a:r>
            <a:r>
              <a:rPr sz="2250" spc="0" baseline="1670" dirty="0" smtClean="0">
                <a:latin typeface="Segoe UI Light"/>
                <a:cs typeface="Segoe UI Light"/>
              </a:rPr>
              <a:t>y</a:t>
            </a:r>
            <a:r>
              <a:rPr sz="2250" spc="14" baseline="1670" dirty="0" smtClean="0">
                <a:latin typeface="Segoe UI Light"/>
                <a:cs typeface="Segoe UI Light"/>
              </a:rPr>
              <a:t> </a:t>
            </a:r>
            <a:r>
              <a:rPr sz="2250" spc="0" baseline="1670" dirty="0" smtClean="0">
                <a:latin typeface="Segoe UI Light"/>
                <a:cs typeface="Segoe UI Light"/>
              </a:rPr>
              <a:t>a</a:t>
            </a:r>
            <a:r>
              <a:rPr sz="2250" spc="4" baseline="1670" dirty="0" smtClean="0">
                <a:latin typeface="Segoe UI Light"/>
                <a:cs typeface="Segoe UI Light"/>
              </a:rPr>
              <a:t>n</a:t>
            </a:r>
            <a:r>
              <a:rPr sz="2250" spc="0" baseline="1670" dirty="0" smtClean="0">
                <a:latin typeface="Segoe UI Light"/>
                <a:cs typeface="Segoe UI Light"/>
              </a:rPr>
              <a:t>d</a:t>
            </a:r>
            <a:r>
              <a:rPr sz="2250" spc="-14" baseline="1670" dirty="0" smtClean="0">
                <a:latin typeface="Segoe UI Light"/>
                <a:cs typeface="Segoe UI Light"/>
              </a:rPr>
              <a:t> </a:t>
            </a:r>
            <a:r>
              <a:rPr sz="2250" spc="-4" baseline="1670" dirty="0" smtClean="0">
                <a:latin typeface="Segoe UI Light"/>
                <a:cs typeface="Segoe UI Light"/>
              </a:rPr>
              <a:t>R</a:t>
            </a:r>
            <a:r>
              <a:rPr sz="2250" spc="0" baseline="1670" dirty="0" smtClean="0">
                <a:latin typeface="Segoe UI Light"/>
                <a:cs typeface="Segoe UI Light"/>
              </a:rPr>
              <a:t>e</a:t>
            </a:r>
            <a:r>
              <a:rPr sz="2250" spc="-4" baseline="1670" dirty="0" smtClean="0">
                <a:latin typeface="Segoe UI Light"/>
                <a:cs typeface="Segoe UI Light"/>
              </a:rPr>
              <a:t>c</a:t>
            </a:r>
            <a:r>
              <a:rPr sz="2250" spc="0" baseline="1670" dirty="0" smtClean="0">
                <a:latin typeface="Segoe UI Light"/>
                <a:cs typeface="Segoe UI Light"/>
              </a:rPr>
              <a:t>eption</a:t>
            </a:r>
            <a:r>
              <a:rPr sz="2250" spc="19" baseline="1670" dirty="0" smtClean="0">
                <a:latin typeface="Segoe UI Light"/>
                <a:cs typeface="Segoe UI Light"/>
              </a:rPr>
              <a:t> </a:t>
            </a:r>
            <a:r>
              <a:rPr sz="2250" spc="-4" baseline="1670" dirty="0" smtClean="0">
                <a:latin typeface="Segoe UI Light"/>
                <a:cs typeface="Segoe UI Light"/>
              </a:rPr>
              <a:t>c</a:t>
            </a:r>
            <a:r>
              <a:rPr sz="2250" spc="0" baseline="1670" dirty="0" smtClean="0">
                <a:latin typeface="Segoe UI Light"/>
                <a:cs typeface="Segoe UI Light"/>
              </a:rPr>
              <a:t>l</a:t>
            </a:r>
            <a:r>
              <a:rPr sz="2250" spc="4" baseline="1670" dirty="0" smtClean="0">
                <a:latin typeface="Segoe UI Light"/>
                <a:cs typeface="Segoe UI Light"/>
              </a:rPr>
              <a:t>ass</a:t>
            </a:r>
            <a:r>
              <a:rPr sz="2250" spc="0" baseline="1670" dirty="0" smtClean="0">
                <a:latin typeface="Segoe UI Light"/>
                <a:cs typeface="Segoe UI Light"/>
              </a:rPr>
              <a:t>es</a:t>
            </a:r>
            <a:r>
              <a:rPr sz="2250" spc="9" baseline="1670" dirty="0" smtClean="0">
                <a:latin typeface="Segoe UI Light"/>
                <a:cs typeface="Segoe UI Light"/>
              </a:rPr>
              <a:t> </a:t>
            </a:r>
            <a:r>
              <a:rPr sz="2250" spc="4" baseline="1670" dirty="0" smtClean="0">
                <a:latin typeface="Segoe UI Light"/>
                <a:cs typeface="Segoe UI Light"/>
              </a:rPr>
              <a:t>w</a:t>
            </a:r>
            <a:r>
              <a:rPr sz="2250" spc="0" baseline="1670" dirty="0" smtClean="0">
                <a:latin typeface="Segoe UI Light"/>
                <a:cs typeface="Segoe UI Light"/>
              </a:rPr>
              <a:t>i</a:t>
            </a:r>
            <a:r>
              <a:rPr sz="2250" spc="4" baseline="1670" dirty="0" smtClean="0">
                <a:latin typeface="Segoe UI Light"/>
                <a:cs typeface="Segoe UI Light"/>
              </a:rPr>
              <a:t>l</a:t>
            </a:r>
            <a:r>
              <a:rPr sz="2250" spc="0" baseline="1670" dirty="0" smtClean="0">
                <a:latin typeface="Segoe UI Light"/>
                <a:cs typeface="Segoe UI Light"/>
              </a:rPr>
              <a:t>l bene</a:t>
            </a:r>
            <a:r>
              <a:rPr sz="2250" spc="-4" baseline="1670" dirty="0" smtClean="0">
                <a:latin typeface="Segoe UI Light"/>
                <a:cs typeface="Segoe UI Light"/>
              </a:rPr>
              <a:t>f</a:t>
            </a:r>
            <a:r>
              <a:rPr sz="2250" spc="0" baseline="1670" dirty="0" smtClean="0">
                <a:latin typeface="Segoe UI Light"/>
                <a:cs typeface="Segoe UI Light"/>
              </a:rPr>
              <a:t>it</a:t>
            </a:r>
            <a:endParaRPr sz="1500" dirty="0">
              <a:latin typeface="Segoe UI Light"/>
              <a:cs typeface="Segoe UI Light"/>
            </a:endParaRPr>
          </a:p>
          <a:p>
            <a:pPr marL="12700" marR="28575">
              <a:lnSpc>
                <a:spcPts val="1805"/>
              </a:lnSpc>
              <a:spcBef>
                <a:spcPts val="5"/>
              </a:spcBef>
            </a:pPr>
            <a:r>
              <a:rPr sz="1500" spc="-4" dirty="0" smtClean="0">
                <a:latin typeface="Segoe UI Light"/>
                <a:cs typeface="Segoe UI Light"/>
              </a:rPr>
              <a:t>f</a:t>
            </a:r>
            <a:r>
              <a:rPr sz="1500" spc="-25" dirty="0" smtClean="0">
                <a:latin typeface="Segoe UI Light"/>
                <a:cs typeface="Segoe UI Light"/>
              </a:rPr>
              <a:t>r</a:t>
            </a:r>
            <a:r>
              <a:rPr sz="1500" spc="0" dirty="0" smtClean="0">
                <a:latin typeface="Segoe UI Light"/>
                <a:cs typeface="Segoe UI Light"/>
              </a:rPr>
              <a:t>om</a:t>
            </a:r>
            <a:r>
              <a:rPr sz="1500" spc="9" dirty="0" smtClean="0">
                <a:latin typeface="Segoe UI Light"/>
                <a:cs typeface="Segoe UI Light"/>
              </a:rPr>
              <a:t> </a:t>
            </a:r>
            <a:r>
              <a:rPr sz="1500" spc="0" dirty="0" smtClean="0">
                <a:latin typeface="Segoe UI Light"/>
                <a:cs typeface="Segoe UI Light"/>
              </a:rPr>
              <a:t>a</a:t>
            </a:r>
            <a:r>
              <a:rPr sz="1500" spc="4" dirty="0" smtClean="0">
                <a:latin typeface="Segoe UI Light"/>
                <a:cs typeface="Segoe UI Light"/>
              </a:rPr>
              <a:t> </a:t>
            </a:r>
            <a:r>
              <a:rPr sz="1500" spc="0" dirty="0" smtClean="0">
                <a:latin typeface="Segoe UI Light"/>
                <a:cs typeface="Segoe UI Light"/>
              </a:rPr>
              <a:t>d</a:t>
            </a:r>
            <a:r>
              <a:rPr sz="1500" spc="4" dirty="0" smtClean="0">
                <a:latin typeface="Segoe UI Light"/>
                <a:cs typeface="Segoe UI Light"/>
              </a:rPr>
              <a:t>is</a:t>
            </a:r>
            <a:r>
              <a:rPr sz="1500" spc="-4" dirty="0" smtClean="0">
                <a:latin typeface="Segoe UI Light"/>
                <a:cs typeface="Segoe UI Light"/>
              </a:rPr>
              <a:t>c</a:t>
            </a:r>
            <a:r>
              <a:rPr sz="1500" spc="-25" dirty="0" smtClean="0">
                <a:latin typeface="Segoe UI Light"/>
                <a:cs typeface="Segoe UI Light"/>
              </a:rPr>
              <a:t>r</a:t>
            </a:r>
            <a:r>
              <a:rPr sz="1500" spc="0" dirty="0" smtClean="0">
                <a:latin typeface="Segoe UI Light"/>
                <a:cs typeface="Segoe UI Light"/>
              </a:rPr>
              <a:t>eet</a:t>
            </a:r>
            <a:r>
              <a:rPr sz="1500" spc="19" dirty="0" smtClean="0">
                <a:latin typeface="Segoe UI Light"/>
                <a:cs typeface="Segoe UI Light"/>
              </a:rPr>
              <a:t> </a:t>
            </a:r>
            <a:r>
              <a:rPr sz="1500" spc="0" dirty="0" smtClean="0">
                <a:latin typeface="Segoe UI Light"/>
                <a:cs typeface="Segoe UI Light"/>
              </a:rPr>
              <a:t>a</a:t>
            </a:r>
            <a:r>
              <a:rPr sz="1500" spc="-25" dirty="0" smtClean="0">
                <a:latin typeface="Segoe UI Light"/>
                <a:cs typeface="Segoe UI Light"/>
              </a:rPr>
              <a:t>r</a:t>
            </a:r>
            <a:r>
              <a:rPr sz="1500" spc="0" dirty="0" smtClean="0">
                <a:latin typeface="Segoe UI Light"/>
                <a:cs typeface="Segoe UI Light"/>
              </a:rPr>
              <a:t>ea w</a:t>
            </a:r>
            <a:r>
              <a:rPr sz="1500" spc="4" dirty="0" smtClean="0">
                <a:latin typeface="Segoe UI Light"/>
                <a:cs typeface="Segoe UI Light"/>
              </a:rPr>
              <a:t>i</a:t>
            </a:r>
            <a:r>
              <a:rPr sz="1500" spc="0" dirty="0" smtClean="0">
                <a:latin typeface="Segoe UI Light"/>
                <a:cs typeface="Segoe UI Light"/>
              </a:rPr>
              <a:t>th its</a:t>
            </a:r>
            <a:r>
              <a:rPr sz="1500" spc="14" dirty="0" smtClean="0">
                <a:latin typeface="Segoe UI Light"/>
                <a:cs typeface="Segoe UI Light"/>
              </a:rPr>
              <a:t> </a:t>
            </a:r>
            <a:r>
              <a:rPr sz="1500" spc="0" dirty="0" smtClean="0">
                <a:latin typeface="Segoe UI Light"/>
                <a:cs typeface="Segoe UI Light"/>
              </a:rPr>
              <a:t>own</a:t>
            </a:r>
            <a:r>
              <a:rPr sz="1500" spc="-9" dirty="0" smtClean="0">
                <a:latin typeface="Segoe UI Light"/>
                <a:cs typeface="Segoe UI Light"/>
              </a:rPr>
              <a:t> </a:t>
            </a:r>
            <a:r>
              <a:rPr sz="1500" spc="0" dirty="0" smtClean="0">
                <a:latin typeface="Segoe UI Light"/>
                <a:cs typeface="Segoe UI Light"/>
              </a:rPr>
              <a:t>outdo</a:t>
            </a:r>
            <a:r>
              <a:rPr sz="1500" spc="-4" dirty="0" smtClean="0">
                <a:latin typeface="Segoe UI Light"/>
                <a:cs typeface="Segoe UI Light"/>
              </a:rPr>
              <a:t>o</a:t>
            </a:r>
            <a:r>
              <a:rPr sz="1500" spc="0" dirty="0" smtClean="0">
                <a:latin typeface="Segoe UI Light"/>
                <a:cs typeface="Segoe UI Light"/>
              </a:rPr>
              <a:t>r</a:t>
            </a:r>
            <a:endParaRPr sz="1500" dirty="0">
              <a:latin typeface="Segoe UI Light"/>
              <a:cs typeface="Segoe UI Light"/>
            </a:endParaRPr>
          </a:p>
          <a:p>
            <a:pPr marL="12700" marR="28575">
              <a:lnSpc>
                <a:spcPts val="1800"/>
              </a:lnSpc>
            </a:pPr>
            <a:r>
              <a:rPr sz="1500" spc="4" dirty="0" smtClean="0">
                <a:latin typeface="Segoe UI Light"/>
                <a:cs typeface="Segoe UI Light"/>
              </a:rPr>
              <a:t>s</a:t>
            </a:r>
            <a:r>
              <a:rPr sz="1500" spc="0" dirty="0" smtClean="0">
                <a:latin typeface="Segoe UI Light"/>
                <a:cs typeface="Segoe UI Light"/>
              </a:rPr>
              <a:t>pac</a:t>
            </a:r>
            <a:r>
              <a:rPr sz="1500" spc="-4" dirty="0" smtClean="0">
                <a:latin typeface="Segoe UI Light"/>
                <a:cs typeface="Segoe UI Light"/>
              </a:rPr>
              <a:t>e</a:t>
            </a:r>
            <a:r>
              <a:rPr sz="1500" spc="0" dirty="0" smtClean="0">
                <a:latin typeface="Segoe UI Light"/>
                <a:cs typeface="Segoe UI Light"/>
              </a:rPr>
              <a:t>, </a:t>
            </a:r>
            <a:r>
              <a:rPr sz="1500" spc="4" dirty="0" smtClean="0">
                <a:latin typeface="Segoe UI Light"/>
                <a:cs typeface="Segoe UI Light"/>
              </a:rPr>
              <a:t>l</a:t>
            </a:r>
            <a:r>
              <a:rPr sz="1500" spc="0" dirty="0" smtClean="0">
                <a:latin typeface="Segoe UI Light"/>
                <a:cs typeface="Segoe UI Light"/>
              </a:rPr>
              <a:t>i</a:t>
            </a:r>
            <a:r>
              <a:rPr sz="1500" spc="4" dirty="0" smtClean="0">
                <a:latin typeface="Segoe UI Light"/>
                <a:cs typeface="Segoe UI Light"/>
              </a:rPr>
              <a:t>b</a:t>
            </a:r>
            <a:r>
              <a:rPr sz="1500" spc="0" dirty="0" smtClean="0">
                <a:latin typeface="Segoe UI Light"/>
                <a:cs typeface="Segoe UI Light"/>
              </a:rPr>
              <a:t>ra</a:t>
            </a:r>
            <a:r>
              <a:rPr sz="1500" spc="89" dirty="0" smtClean="0">
                <a:latin typeface="Segoe UI Light"/>
                <a:cs typeface="Segoe UI Light"/>
              </a:rPr>
              <a:t>r</a:t>
            </a:r>
            <a:r>
              <a:rPr sz="1500" spc="-114" dirty="0" smtClean="0">
                <a:latin typeface="Segoe UI Light"/>
                <a:cs typeface="Segoe UI Light"/>
              </a:rPr>
              <a:t>y</a:t>
            </a:r>
            <a:r>
              <a:rPr sz="1500" spc="0" dirty="0" smtClean="0">
                <a:latin typeface="Segoe UI Light"/>
                <a:cs typeface="Segoe UI Light"/>
              </a:rPr>
              <a:t>,</a:t>
            </a:r>
            <a:r>
              <a:rPr sz="1500" spc="9" dirty="0" smtClean="0">
                <a:latin typeface="Segoe UI Light"/>
                <a:cs typeface="Segoe UI Light"/>
              </a:rPr>
              <a:t> </a:t>
            </a:r>
            <a:r>
              <a:rPr sz="1500" spc="0" dirty="0" smtClean="0">
                <a:latin typeface="Segoe UI Light"/>
                <a:cs typeface="Segoe UI Light"/>
              </a:rPr>
              <a:t>drama</a:t>
            </a:r>
            <a:r>
              <a:rPr sz="1500" spc="4" dirty="0" smtClean="0">
                <a:latin typeface="Segoe UI Light"/>
                <a:cs typeface="Segoe UI Light"/>
              </a:rPr>
              <a:t> </a:t>
            </a:r>
            <a:r>
              <a:rPr sz="1500" spc="0" dirty="0" smtClean="0">
                <a:latin typeface="Segoe UI Light"/>
                <a:cs typeface="Segoe UI Light"/>
              </a:rPr>
              <a:t>and</a:t>
            </a:r>
            <a:r>
              <a:rPr sz="1500" spc="-14" dirty="0" smtClean="0">
                <a:latin typeface="Segoe UI Light"/>
                <a:cs typeface="Segoe UI Light"/>
              </a:rPr>
              <a:t> </a:t>
            </a:r>
            <a:r>
              <a:rPr sz="1500" spc="0" dirty="0" smtClean="0">
                <a:latin typeface="Segoe UI Light"/>
                <a:cs typeface="Segoe UI Light"/>
              </a:rPr>
              <a:t>mu</a:t>
            </a:r>
            <a:r>
              <a:rPr sz="1500" spc="9" dirty="0" smtClean="0">
                <a:latin typeface="Segoe UI Light"/>
                <a:cs typeface="Segoe UI Light"/>
              </a:rPr>
              <a:t>s</a:t>
            </a:r>
            <a:r>
              <a:rPr sz="1500" spc="0" dirty="0" smtClean="0">
                <a:latin typeface="Segoe UI Light"/>
                <a:cs typeface="Segoe UI Light"/>
              </a:rPr>
              <a:t>ic</a:t>
            </a:r>
            <a:r>
              <a:rPr sz="1500" spc="9" dirty="0" smtClean="0">
                <a:latin typeface="Segoe UI Light"/>
                <a:cs typeface="Segoe UI Light"/>
              </a:rPr>
              <a:t> </a:t>
            </a:r>
            <a:r>
              <a:rPr sz="1500" spc="-25" dirty="0" smtClean="0">
                <a:latin typeface="Segoe UI Light"/>
                <a:cs typeface="Segoe UI Light"/>
              </a:rPr>
              <a:t>r</a:t>
            </a:r>
            <a:r>
              <a:rPr sz="1500" spc="0" dirty="0" smtClean="0">
                <a:latin typeface="Segoe UI Light"/>
                <a:cs typeface="Segoe UI Light"/>
              </a:rPr>
              <a:t>oom. The</a:t>
            </a:r>
            <a:endParaRPr sz="1500" dirty="0" smtClean="0">
              <a:latin typeface="Segoe UI Light"/>
              <a:cs typeface="Segoe UI Light"/>
            </a:endParaRPr>
          </a:p>
          <a:p>
            <a:pPr marL="12700" marR="28575">
              <a:lnSpc>
                <a:spcPts val="1800"/>
              </a:lnSpc>
            </a:pPr>
            <a:r>
              <a:rPr sz="1500" spc="0" dirty="0" smtClean="0">
                <a:latin typeface="Segoe UI Light"/>
                <a:cs typeface="Segoe UI Light"/>
              </a:rPr>
              <a:t>env</a:t>
            </a:r>
            <a:r>
              <a:rPr sz="1500" spc="4" dirty="0" smtClean="0">
                <a:latin typeface="Segoe UI Light"/>
                <a:cs typeface="Segoe UI Light"/>
              </a:rPr>
              <a:t>i</a:t>
            </a:r>
            <a:r>
              <a:rPr sz="1500" spc="-25" dirty="0" smtClean="0">
                <a:latin typeface="Segoe UI Light"/>
                <a:cs typeface="Segoe UI Light"/>
              </a:rPr>
              <a:t>r</a:t>
            </a:r>
            <a:r>
              <a:rPr sz="1500" spc="0" dirty="0" smtClean="0">
                <a:latin typeface="Segoe UI Light"/>
                <a:cs typeface="Segoe UI Light"/>
              </a:rPr>
              <a:t>onment w</a:t>
            </a:r>
            <a:r>
              <a:rPr sz="1500" spc="4" dirty="0" smtClean="0">
                <a:latin typeface="Segoe UI Light"/>
                <a:cs typeface="Segoe UI Light"/>
              </a:rPr>
              <a:t>i</a:t>
            </a:r>
            <a:r>
              <a:rPr sz="1500" spc="0" dirty="0" smtClean="0">
                <a:latin typeface="Segoe UI Light"/>
                <a:cs typeface="Segoe UI Light"/>
              </a:rPr>
              <a:t>ll</a:t>
            </a:r>
            <a:r>
              <a:rPr sz="1500" spc="9" dirty="0" smtClean="0">
                <a:latin typeface="Segoe UI Light"/>
                <a:cs typeface="Segoe UI Light"/>
              </a:rPr>
              <a:t> </a:t>
            </a:r>
            <a:r>
              <a:rPr sz="1500" spc="-9" dirty="0" smtClean="0">
                <a:latin typeface="Segoe UI Light"/>
                <a:cs typeface="Segoe UI Light"/>
              </a:rPr>
              <a:t>c</a:t>
            </a:r>
            <a:r>
              <a:rPr sz="1500" spc="0" dirty="0" smtClean="0">
                <a:latin typeface="Segoe UI Light"/>
                <a:cs typeface="Segoe UI Light"/>
              </a:rPr>
              <a:t>ater</a:t>
            </a:r>
            <a:r>
              <a:rPr sz="1500" spc="19" dirty="0" smtClean="0">
                <a:latin typeface="Segoe UI Light"/>
                <a:cs typeface="Segoe UI Light"/>
              </a:rPr>
              <a:t> </a:t>
            </a:r>
            <a:r>
              <a:rPr sz="1500" spc="-4" dirty="0" smtClean="0">
                <a:latin typeface="Segoe UI Light"/>
                <a:cs typeface="Segoe UI Light"/>
              </a:rPr>
              <a:t>f</a:t>
            </a:r>
            <a:r>
              <a:rPr sz="1500" spc="0" dirty="0" smtClean="0">
                <a:latin typeface="Segoe UI Light"/>
                <a:cs typeface="Segoe UI Light"/>
              </a:rPr>
              <a:t>or</a:t>
            </a:r>
            <a:r>
              <a:rPr sz="1500" spc="4" dirty="0" smtClean="0">
                <a:latin typeface="Segoe UI Light"/>
                <a:cs typeface="Segoe UI Light"/>
              </a:rPr>
              <a:t> </a:t>
            </a:r>
            <a:r>
              <a:rPr sz="1500" spc="0" dirty="0" smtClean="0">
                <a:latin typeface="Segoe UI Light"/>
                <a:cs typeface="Segoe UI Light"/>
              </a:rPr>
              <a:t>the</a:t>
            </a:r>
            <a:r>
              <a:rPr sz="1500" spc="9" dirty="0" smtClean="0">
                <a:latin typeface="Segoe UI Light"/>
                <a:cs typeface="Segoe UI Light"/>
              </a:rPr>
              <a:t> </a:t>
            </a:r>
            <a:r>
              <a:rPr sz="1500" spc="0" dirty="0" smtClean="0">
                <a:latin typeface="Segoe UI Light"/>
                <a:cs typeface="Segoe UI Light"/>
              </a:rPr>
              <a:t>6</a:t>
            </a:r>
            <a:r>
              <a:rPr sz="1500" spc="4" dirty="0" smtClean="0">
                <a:latin typeface="Segoe UI Light"/>
                <a:cs typeface="Segoe UI Light"/>
              </a:rPr>
              <a:t> </a:t>
            </a:r>
            <a:r>
              <a:rPr sz="1500" spc="0" dirty="0" smtClean="0">
                <a:latin typeface="Segoe UI Light"/>
                <a:cs typeface="Segoe UI Light"/>
              </a:rPr>
              <a:t>a</a:t>
            </a:r>
            <a:r>
              <a:rPr sz="1500" spc="-25" dirty="0" smtClean="0">
                <a:latin typeface="Segoe UI Light"/>
                <a:cs typeface="Segoe UI Light"/>
              </a:rPr>
              <a:t>r</a:t>
            </a:r>
            <a:r>
              <a:rPr sz="1500" spc="0" dirty="0" smtClean="0">
                <a:latin typeface="Segoe UI Light"/>
                <a:cs typeface="Segoe UI Light"/>
              </a:rPr>
              <a:t>eas</a:t>
            </a:r>
            <a:r>
              <a:rPr sz="1500" spc="4" dirty="0" smtClean="0">
                <a:latin typeface="Segoe UI Light"/>
                <a:cs typeface="Segoe UI Light"/>
              </a:rPr>
              <a:t> </a:t>
            </a:r>
            <a:r>
              <a:rPr sz="1500" spc="-39" dirty="0" smtClean="0">
                <a:latin typeface="Segoe UI Light"/>
                <a:cs typeface="Segoe UI Light"/>
              </a:rPr>
              <a:t>o</a:t>
            </a:r>
            <a:r>
              <a:rPr sz="1500" spc="0" dirty="0" smtClean="0">
                <a:latin typeface="Segoe UI Light"/>
                <a:cs typeface="Segoe UI Light"/>
              </a:rPr>
              <a:t>f</a:t>
            </a:r>
            <a:endParaRPr sz="1500" dirty="0" smtClean="0">
              <a:latin typeface="Segoe UI Light"/>
              <a:cs typeface="Segoe UI Light"/>
            </a:endParaRPr>
          </a:p>
          <a:p>
            <a:pPr marL="12700" marR="28575">
              <a:lnSpc>
                <a:spcPts val="1800"/>
              </a:lnSpc>
            </a:pPr>
            <a:r>
              <a:rPr sz="1500" spc="0" dirty="0" smtClean="0">
                <a:latin typeface="Segoe UI Light"/>
                <a:cs typeface="Segoe UI Light"/>
              </a:rPr>
              <a:t>deve</a:t>
            </a:r>
            <a:r>
              <a:rPr sz="1500" spc="4" dirty="0" smtClean="0">
                <a:latin typeface="Segoe UI Light"/>
                <a:cs typeface="Segoe UI Light"/>
              </a:rPr>
              <a:t>l</a:t>
            </a:r>
            <a:r>
              <a:rPr sz="1500" spc="0" dirty="0" smtClean="0">
                <a:latin typeface="Segoe UI Light"/>
                <a:cs typeface="Segoe UI Light"/>
              </a:rPr>
              <a:t>opment</a:t>
            </a:r>
            <a:r>
              <a:rPr sz="1500" spc="9" dirty="0" smtClean="0">
                <a:latin typeface="Segoe UI Light"/>
                <a:cs typeface="Segoe UI Light"/>
              </a:rPr>
              <a:t> </a:t>
            </a:r>
            <a:r>
              <a:rPr sz="1500" spc="0" dirty="0" smtClean="0">
                <a:latin typeface="Segoe UI Light"/>
                <a:cs typeface="Segoe UI Light"/>
              </a:rPr>
              <a:t>as</a:t>
            </a:r>
            <a:r>
              <a:rPr sz="1500" spc="9" dirty="0" smtClean="0">
                <a:latin typeface="Segoe UI Light"/>
                <a:cs typeface="Segoe UI Light"/>
              </a:rPr>
              <a:t> </a:t>
            </a:r>
            <a:r>
              <a:rPr sz="1500" spc="0" dirty="0" smtClean="0">
                <a:latin typeface="Segoe UI Light"/>
                <a:cs typeface="Segoe UI Light"/>
              </a:rPr>
              <a:t>ou</a:t>
            </a:r>
            <a:r>
              <a:rPr sz="1500" spc="-4" dirty="0" smtClean="0">
                <a:latin typeface="Segoe UI Light"/>
                <a:cs typeface="Segoe UI Light"/>
              </a:rPr>
              <a:t>t</a:t>
            </a:r>
            <a:r>
              <a:rPr sz="1500" spc="0" dirty="0" smtClean="0">
                <a:latin typeface="Segoe UI Light"/>
                <a:cs typeface="Segoe UI Light"/>
              </a:rPr>
              <a:t>l</a:t>
            </a:r>
            <a:r>
              <a:rPr sz="1500" spc="4" dirty="0" smtClean="0">
                <a:latin typeface="Segoe UI Light"/>
                <a:cs typeface="Segoe UI Light"/>
              </a:rPr>
              <a:t>i</a:t>
            </a:r>
            <a:r>
              <a:rPr sz="1500" spc="0" dirty="0" smtClean="0">
                <a:latin typeface="Segoe UI Light"/>
                <a:cs typeface="Segoe UI Light"/>
              </a:rPr>
              <a:t>ned in the</a:t>
            </a:r>
            <a:r>
              <a:rPr sz="1500" spc="9" dirty="0" smtClean="0">
                <a:latin typeface="Segoe UI Light"/>
                <a:cs typeface="Segoe UI Light"/>
              </a:rPr>
              <a:t> </a:t>
            </a:r>
            <a:r>
              <a:rPr sz="1500" spc="4" dirty="0" smtClean="0">
                <a:latin typeface="Segoe UI Light"/>
                <a:cs typeface="Segoe UI Light"/>
              </a:rPr>
              <a:t>E</a:t>
            </a:r>
            <a:r>
              <a:rPr sz="1500" spc="0" dirty="0" smtClean="0">
                <a:latin typeface="Segoe UI Light"/>
                <a:cs typeface="Segoe UI Light"/>
              </a:rPr>
              <a:t>ng</a:t>
            </a:r>
            <a:r>
              <a:rPr sz="1500" spc="4" dirty="0" smtClean="0">
                <a:latin typeface="Segoe UI Light"/>
                <a:cs typeface="Segoe UI Light"/>
              </a:rPr>
              <a:t>l</a:t>
            </a:r>
            <a:r>
              <a:rPr sz="1500" spc="0" dirty="0" smtClean="0">
                <a:latin typeface="Segoe UI Light"/>
                <a:cs typeface="Segoe UI Light"/>
              </a:rPr>
              <a:t>i</a:t>
            </a:r>
            <a:r>
              <a:rPr sz="1500" spc="9" dirty="0" smtClean="0">
                <a:latin typeface="Segoe UI Light"/>
                <a:cs typeface="Segoe UI Light"/>
              </a:rPr>
              <a:t>s</a:t>
            </a:r>
            <a:r>
              <a:rPr sz="1500" spc="0" dirty="0" smtClean="0">
                <a:latin typeface="Segoe UI Light"/>
                <a:cs typeface="Segoe UI Light"/>
              </a:rPr>
              <a:t>h</a:t>
            </a:r>
            <a:r>
              <a:rPr sz="1500" spc="-9" dirty="0" smtClean="0">
                <a:latin typeface="Segoe UI Light"/>
                <a:cs typeface="Segoe UI Light"/>
              </a:rPr>
              <a:t> </a:t>
            </a:r>
            <a:r>
              <a:rPr sz="1500" spc="4" dirty="0" smtClean="0">
                <a:latin typeface="Segoe UI Light"/>
                <a:cs typeface="Segoe UI Light"/>
              </a:rPr>
              <a:t>E</a:t>
            </a:r>
            <a:r>
              <a:rPr sz="1500" spc="0" dirty="0" smtClean="0">
                <a:latin typeface="Segoe UI Light"/>
                <a:cs typeface="Segoe UI Light"/>
              </a:rPr>
              <a:t>arly</a:t>
            </a:r>
            <a:endParaRPr sz="1500" dirty="0">
              <a:latin typeface="Segoe UI Light"/>
              <a:cs typeface="Segoe UI Light"/>
            </a:endParaRPr>
          </a:p>
          <a:p>
            <a:pPr marL="12700" marR="28575">
              <a:lnSpc>
                <a:spcPts val="1800"/>
              </a:lnSpc>
            </a:pPr>
            <a:r>
              <a:rPr sz="1500" spc="-200" dirty="0" smtClean="0">
                <a:latin typeface="Segoe UI Light"/>
                <a:cs typeface="Segoe UI Light"/>
              </a:rPr>
              <a:t>Y</a:t>
            </a:r>
            <a:r>
              <a:rPr sz="1500" spc="0" dirty="0" smtClean="0">
                <a:latin typeface="Segoe UI Light"/>
                <a:cs typeface="Segoe UI Light"/>
              </a:rPr>
              <a:t>ea</a:t>
            </a:r>
            <a:r>
              <a:rPr sz="1500" spc="9" dirty="0" smtClean="0">
                <a:latin typeface="Segoe UI Light"/>
                <a:cs typeface="Segoe UI Light"/>
              </a:rPr>
              <a:t>r</a:t>
            </a:r>
            <a:r>
              <a:rPr sz="1500" spc="0" dirty="0" smtClean="0">
                <a:latin typeface="Segoe UI Light"/>
                <a:cs typeface="Segoe UI Light"/>
              </a:rPr>
              <a:t>s</a:t>
            </a:r>
            <a:r>
              <a:rPr sz="1500" spc="14" dirty="0" smtClean="0">
                <a:latin typeface="Segoe UI Light"/>
                <a:cs typeface="Segoe UI Light"/>
              </a:rPr>
              <a:t> </a:t>
            </a:r>
            <a:r>
              <a:rPr sz="1500" spc="0" dirty="0" smtClean="0">
                <a:latin typeface="Segoe UI Light"/>
                <a:cs typeface="Segoe UI Light"/>
              </a:rPr>
              <a:t>C</a:t>
            </a:r>
            <a:r>
              <a:rPr sz="1500" spc="4" dirty="0" smtClean="0">
                <a:latin typeface="Segoe UI Light"/>
                <a:cs typeface="Segoe UI Light"/>
              </a:rPr>
              <a:t>u</a:t>
            </a:r>
            <a:r>
              <a:rPr sz="1500" spc="0" dirty="0" smtClean="0">
                <a:latin typeface="Segoe UI Light"/>
                <a:cs typeface="Segoe UI Light"/>
              </a:rPr>
              <a:t>r</a:t>
            </a:r>
            <a:r>
              <a:rPr sz="1500" spc="-4" dirty="0" smtClean="0">
                <a:latin typeface="Segoe UI Light"/>
                <a:cs typeface="Segoe UI Light"/>
              </a:rPr>
              <a:t>r</a:t>
            </a:r>
            <a:r>
              <a:rPr sz="1500" spc="0" dirty="0" smtClean="0">
                <a:latin typeface="Segoe UI Light"/>
                <a:cs typeface="Segoe UI Light"/>
              </a:rPr>
              <a:t>icul</a:t>
            </a:r>
            <a:r>
              <a:rPr sz="1500" spc="4" dirty="0" smtClean="0">
                <a:latin typeface="Segoe UI Light"/>
                <a:cs typeface="Segoe UI Light"/>
              </a:rPr>
              <a:t>u</a:t>
            </a:r>
            <a:r>
              <a:rPr sz="1500" spc="0" dirty="0" smtClean="0">
                <a:latin typeface="Segoe UI Light"/>
                <a:cs typeface="Segoe UI Light"/>
              </a:rPr>
              <a:t>m.</a:t>
            </a:r>
            <a:endParaRPr sz="1500" dirty="0">
              <a:latin typeface="Segoe UI Light"/>
              <a:cs typeface="Segoe UI Light"/>
            </a:endParaRPr>
          </a:p>
          <a:p>
            <a:pPr marL="64515">
              <a:lnSpc>
                <a:spcPts val="1800"/>
              </a:lnSpc>
            </a:pPr>
            <a:r>
              <a:rPr sz="1500" spc="0" dirty="0" smtClean="0">
                <a:latin typeface="Segoe UI Light"/>
                <a:cs typeface="Segoe UI Light"/>
              </a:rPr>
              <a:t>-</a:t>
            </a:r>
            <a:r>
              <a:rPr sz="1500" spc="14" dirty="0" smtClean="0">
                <a:latin typeface="Segoe UI Light"/>
                <a:cs typeface="Segoe UI Light"/>
              </a:rPr>
              <a:t> </a:t>
            </a:r>
            <a:r>
              <a:rPr sz="1500" spc="-79" dirty="0" smtClean="0">
                <a:latin typeface="Segoe UI Light"/>
                <a:cs typeface="Segoe UI Light"/>
              </a:rPr>
              <a:t>P</a:t>
            </a:r>
            <a:r>
              <a:rPr sz="1500" spc="0" dirty="0" smtClean="0">
                <a:latin typeface="Segoe UI Light"/>
                <a:cs typeface="Segoe UI Light"/>
              </a:rPr>
              <a:t>e</a:t>
            </a:r>
            <a:r>
              <a:rPr sz="1500" spc="9" dirty="0" smtClean="0">
                <a:latin typeface="Segoe UI Light"/>
                <a:cs typeface="Segoe UI Light"/>
              </a:rPr>
              <a:t>r</a:t>
            </a:r>
            <a:r>
              <a:rPr sz="1500" spc="4" dirty="0" smtClean="0">
                <a:latin typeface="Segoe UI Light"/>
                <a:cs typeface="Segoe UI Light"/>
              </a:rPr>
              <a:t>s</a:t>
            </a:r>
            <a:r>
              <a:rPr sz="1500" spc="0" dirty="0" smtClean="0">
                <a:latin typeface="Segoe UI Light"/>
                <a:cs typeface="Segoe UI Light"/>
              </a:rPr>
              <a:t>o</a:t>
            </a:r>
            <a:r>
              <a:rPr sz="1500" spc="4" dirty="0" smtClean="0">
                <a:latin typeface="Segoe UI Light"/>
                <a:cs typeface="Segoe UI Light"/>
              </a:rPr>
              <a:t>na</a:t>
            </a:r>
            <a:r>
              <a:rPr sz="1500" spc="0" dirty="0" smtClean="0">
                <a:latin typeface="Segoe UI Light"/>
                <a:cs typeface="Segoe UI Light"/>
              </a:rPr>
              <a:t>l,</a:t>
            </a:r>
            <a:r>
              <a:rPr sz="1500" spc="4" dirty="0" smtClean="0">
                <a:latin typeface="Segoe UI Light"/>
                <a:cs typeface="Segoe UI Light"/>
              </a:rPr>
              <a:t> </a:t>
            </a:r>
            <a:r>
              <a:rPr sz="1500" spc="0" dirty="0" smtClean="0">
                <a:latin typeface="Segoe UI Light"/>
                <a:cs typeface="Segoe UI Light"/>
              </a:rPr>
              <a:t>soc</a:t>
            </a:r>
            <a:r>
              <a:rPr sz="1500" spc="4" dirty="0" smtClean="0">
                <a:latin typeface="Segoe UI Light"/>
                <a:cs typeface="Segoe UI Light"/>
              </a:rPr>
              <a:t>ia</a:t>
            </a:r>
            <a:r>
              <a:rPr sz="1500" spc="0" dirty="0" smtClean="0">
                <a:latin typeface="Segoe UI Light"/>
                <a:cs typeface="Segoe UI Light"/>
              </a:rPr>
              <a:t>l </a:t>
            </a:r>
            <a:r>
              <a:rPr sz="1500" spc="4" dirty="0" smtClean="0">
                <a:latin typeface="Segoe UI Light"/>
                <a:cs typeface="Segoe UI Light"/>
              </a:rPr>
              <a:t>a</a:t>
            </a:r>
            <a:r>
              <a:rPr sz="1500" spc="0" dirty="0" smtClean="0">
                <a:latin typeface="Segoe UI Light"/>
                <a:cs typeface="Segoe UI Light"/>
              </a:rPr>
              <a:t>nd</a:t>
            </a:r>
            <a:r>
              <a:rPr sz="1500" spc="-9" dirty="0" smtClean="0">
                <a:latin typeface="Segoe UI Light"/>
                <a:cs typeface="Segoe UI Light"/>
              </a:rPr>
              <a:t> </a:t>
            </a:r>
            <a:r>
              <a:rPr sz="1500" spc="0" dirty="0" smtClean="0">
                <a:latin typeface="Segoe UI Light"/>
                <a:cs typeface="Segoe UI Light"/>
              </a:rPr>
              <a:t>e</a:t>
            </a:r>
            <a:r>
              <a:rPr sz="1500" spc="4" dirty="0" smtClean="0">
                <a:latin typeface="Segoe UI Light"/>
                <a:cs typeface="Segoe UI Light"/>
              </a:rPr>
              <a:t>m</a:t>
            </a:r>
            <a:r>
              <a:rPr sz="1500" spc="0" dirty="0" smtClean="0">
                <a:latin typeface="Segoe UI Light"/>
                <a:cs typeface="Segoe UI Light"/>
              </a:rPr>
              <a:t>oti</a:t>
            </a:r>
            <a:r>
              <a:rPr sz="1500" spc="4" dirty="0" smtClean="0">
                <a:latin typeface="Segoe UI Light"/>
                <a:cs typeface="Segoe UI Light"/>
              </a:rPr>
              <a:t>o</a:t>
            </a:r>
            <a:r>
              <a:rPr sz="1500" spc="0" dirty="0" smtClean="0">
                <a:latin typeface="Segoe UI Light"/>
                <a:cs typeface="Segoe UI Light"/>
              </a:rPr>
              <a:t>n</a:t>
            </a:r>
            <a:r>
              <a:rPr sz="1500" spc="4" dirty="0" smtClean="0">
                <a:latin typeface="Segoe UI Light"/>
                <a:cs typeface="Segoe UI Light"/>
              </a:rPr>
              <a:t>a</a:t>
            </a:r>
            <a:r>
              <a:rPr sz="1500" spc="0" dirty="0" smtClean="0">
                <a:latin typeface="Segoe UI Light"/>
                <a:cs typeface="Segoe UI Light"/>
              </a:rPr>
              <a:t>l</a:t>
            </a:r>
            <a:r>
              <a:rPr sz="1500" spc="14" dirty="0" smtClean="0">
                <a:latin typeface="Segoe UI Light"/>
                <a:cs typeface="Segoe UI Light"/>
              </a:rPr>
              <a:t> </a:t>
            </a:r>
            <a:r>
              <a:rPr sz="1500" spc="0" dirty="0" smtClean="0">
                <a:latin typeface="Segoe UI Light"/>
                <a:cs typeface="Segoe UI Light"/>
              </a:rPr>
              <a:t>de</a:t>
            </a:r>
            <a:r>
              <a:rPr sz="1500" spc="9" dirty="0" smtClean="0">
                <a:latin typeface="Segoe UI Light"/>
                <a:cs typeface="Segoe UI Light"/>
              </a:rPr>
              <a:t>v</a:t>
            </a:r>
            <a:r>
              <a:rPr sz="1500" spc="0" dirty="0" smtClean="0">
                <a:latin typeface="Segoe UI Light"/>
                <a:cs typeface="Segoe UI Light"/>
              </a:rPr>
              <a:t>e</a:t>
            </a:r>
            <a:r>
              <a:rPr sz="1500" spc="4" dirty="0" smtClean="0">
                <a:latin typeface="Segoe UI Light"/>
                <a:cs typeface="Segoe UI Light"/>
              </a:rPr>
              <a:t>l</a:t>
            </a:r>
            <a:r>
              <a:rPr sz="1500" spc="0" dirty="0" smtClean="0">
                <a:latin typeface="Segoe UI Light"/>
                <a:cs typeface="Segoe UI Light"/>
              </a:rPr>
              <a:t>op</a:t>
            </a:r>
            <a:r>
              <a:rPr sz="1500" spc="9" dirty="0" smtClean="0">
                <a:latin typeface="Segoe UI Light"/>
                <a:cs typeface="Segoe UI Light"/>
              </a:rPr>
              <a:t>m</a:t>
            </a:r>
            <a:r>
              <a:rPr sz="1500" spc="0" dirty="0" smtClean="0">
                <a:latin typeface="Segoe UI Light"/>
                <a:cs typeface="Segoe UI Light"/>
              </a:rPr>
              <a:t>e</a:t>
            </a:r>
            <a:r>
              <a:rPr sz="1500" spc="4" dirty="0" smtClean="0">
                <a:latin typeface="Segoe UI Light"/>
                <a:cs typeface="Segoe UI Light"/>
              </a:rPr>
              <a:t>n</a:t>
            </a:r>
            <a:r>
              <a:rPr sz="1500" spc="0" dirty="0" smtClean="0">
                <a:latin typeface="Segoe UI Light"/>
                <a:cs typeface="Segoe UI Light"/>
              </a:rPr>
              <a:t>t</a:t>
            </a:r>
            <a:endParaRPr sz="1500" dirty="0">
              <a:latin typeface="Segoe UI Light"/>
              <a:cs typeface="Segoe UI Light"/>
            </a:endParaRPr>
          </a:p>
          <a:p>
            <a:pPr marL="64515" marR="28575">
              <a:lnSpc>
                <a:spcPts val="1800"/>
              </a:lnSpc>
            </a:pPr>
            <a:r>
              <a:rPr sz="1500" spc="0" dirty="0" smtClean="0">
                <a:latin typeface="Segoe UI Light"/>
                <a:cs typeface="Segoe UI Light"/>
              </a:rPr>
              <a:t>-</a:t>
            </a:r>
            <a:r>
              <a:rPr sz="1500" spc="14" dirty="0" smtClean="0">
                <a:latin typeface="Segoe UI Light"/>
                <a:cs typeface="Segoe UI Light"/>
              </a:rPr>
              <a:t> </a:t>
            </a:r>
            <a:r>
              <a:rPr sz="1500" spc="4" dirty="0" smtClean="0">
                <a:latin typeface="Segoe UI Light"/>
                <a:cs typeface="Segoe UI Light"/>
              </a:rPr>
              <a:t>C</a:t>
            </a:r>
            <a:r>
              <a:rPr sz="1500" spc="0" dirty="0" smtClean="0">
                <a:latin typeface="Segoe UI Light"/>
                <a:cs typeface="Segoe UI Light"/>
              </a:rPr>
              <a:t>o</a:t>
            </a:r>
            <a:r>
              <a:rPr sz="1500" spc="4" dirty="0" smtClean="0">
                <a:latin typeface="Segoe UI Light"/>
                <a:cs typeface="Segoe UI Light"/>
              </a:rPr>
              <a:t>mm</a:t>
            </a:r>
            <a:r>
              <a:rPr sz="1500" spc="0" dirty="0" smtClean="0">
                <a:latin typeface="Segoe UI Light"/>
                <a:cs typeface="Segoe UI Light"/>
              </a:rPr>
              <a:t>u</a:t>
            </a:r>
            <a:r>
              <a:rPr sz="1500" spc="4" dirty="0" smtClean="0">
                <a:latin typeface="Segoe UI Light"/>
                <a:cs typeface="Segoe UI Light"/>
              </a:rPr>
              <a:t>n</a:t>
            </a:r>
            <a:r>
              <a:rPr sz="1500" spc="0" dirty="0" smtClean="0">
                <a:latin typeface="Segoe UI Light"/>
                <a:cs typeface="Segoe UI Light"/>
              </a:rPr>
              <a:t>ic</a:t>
            </a:r>
            <a:r>
              <a:rPr sz="1500" spc="4" dirty="0" smtClean="0">
                <a:latin typeface="Segoe UI Light"/>
                <a:cs typeface="Segoe UI Light"/>
              </a:rPr>
              <a:t>a</a:t>
            </a:r>
            <a:r>
              <a:rPr sz="1500" spc="0" dirty="0" smtClean="0">
                <a:latin typeface="Segoe UI Light"/>
                <a:cs typeface="Segoe UI Light"/>
              </a:rPr>
              <a:t>tio</a:t>
            </a:r>
            <a:r>
              <a:rPr sz="1500" spc="4" dirty="0" smtClean="0">
                <a:latin typeface="Segoe UI Light"/>
                <a:cs typeface="Segoe UI Light"/>
              </a:rPr>
              <a:t>n</a:t>
            </a:r>
            <a:r>
              <a:rPr sz="1500" spc="0" dirty="0" smtClean="0">
                <a:latin typeface="Segoe UI Light"/>
                <a:cs typeface="Segoe UI Light"/>
              </a:rPr>
              <a:t>,</a:t>
            </a:r>
            <a:r>
              <a:rPr sz="1500" spc="-9" dirty="0" smtClean="0">
                <a:latin typeface="Segoe UI Light"/>
                <a:cs typeface="Segoe UI Light"/>
              </a:rPr>
              <a:t> </a:t>
            </a:r>
            <a:r>
              <a:rPr sz="1500" spc="0" dirty="0" smtClean="0">
                <a:latin typeface="Segoe UI Light"/>
                <a:cs typeface="Segoe UI Light"/>
              </a:rPr>
              <a:t>l</a:t>
            </a:r>
            <a:r>
              <a:rPr sz="1500" spc="9" dirty="0" smtClean="0">
                <a:latin typeface="Segoe UI Light"/>
                <a:cs typeface="Segoe UI Light"/>
              </a:rPr>
              <a:t>a</a:t>
            </a:r>
            <a:r>
              <a:rPr sz="1500" spc="0" dirty="0" smtClean="0">
                <a:latin typeface="Segoe UI Light"/>
                <a:cs typeface="Segoe UI Light"/>
              </a:rPr>
              <a:t>n</a:t>
            </a:r>
            <a:r>
              <a:rPr sz="1500" spc="4" dirty="0" smtClean="0">
                <a:latin typeface="Segoe UI Light"/>
                <a:cs typeface="Segoe UI Light"/>
              </a:rPr>
              <a:t>g</a:t>
            </a:r>
            <a:r>
              <a:rPr sz="1500" spc="0" dirty="0" smtClean="0">
                <a:latin typeface="Segoe UI Light"/>
                <a:cs typeface="Segoe UI Light"/>
              </a:rPr>
              <a:t>u</a:t>
            </a:r>
            <a:r>
              <a:rPr sz="1500" spc="4" dirty="0" smtClean="0">
                <a:latin typeface="Segoe UI Light"/>
                <a:cs typeface="Segoe UI Light"/>
              </a:rPr>
              <a:t>a</a:t>
            </a:r>
            <a:r>
              <a:rPr sz="1500" spc="0" dirty="0" smtClean="0">
                <a:latin typeface="Segoe UI Light"/>
                <a:cs typeface="Segoe UI Light"/>
              </a:rPr>
              <a:t>ge</a:t>
            </a:r>
            <a:r>
              <a:rPr sz="1500" spc="-9" dirty="0" smtClean="0">
                <a:latin typeface="Segoe UI Light"/>
                <a:cs typeface="Segoe UI Light"/>
              </a:rPr>
              <a:t> </a:t>
            </a:r>
            <a:r>
              <a:rPr sz="1500" spc="4" dirty="0" smtClean="0">
                <a:latin typeface="Segoe UI Light"/>
                <a:cs typeface="Segoe UI Light"/>
              </a:rPr>
              <a:t>a</a:t>
            </a:r>
            <a:r>
              <a:rPr sz="1500" spc="0" dirty="0" smtClean="0">
                <a:latin typeface="Segoe UI Light"/>
                <a:cs typeface="Segoe UI Light"/>
              </a:rPr>
              <a:t>nd</a:t>
            </a:r>
            <a:r>
              <a:rPr sz="1500" spc="4" dirty="0" smtClean="0">
                <a:latin typeface="Segoe UI Light"/>
                <a:cs typeface="Segoe UI Light"/>
              </a:rPr>
              <a:t> </a:t>
            </a:r>
            <a:r>
              <a:rPr sz="1500" spc="0" dirty="0" smtClean="0">
                <a:latin typeface="Segoe UI Light"/>
                <a:cs typeface="Segoe UI Light"/>
              </a:rPr>
              <a:t>l</a:t>
            </a:r>
            <a:r>
              <a:rPr sz="1500" spc="4" dirty="0" smtClean="0">
                <a:latin typeface="Segoe UI Light"/>
                <a:cs typeface="Segoe UI Light"/>
              </a:rPr>
              <a:t>i</a:t>
            </a:r>
            <a:r>
              <a:rPr sz="1500" spc="0" dirty="0" smtClean="0">
                <a:latin typeface="Segoe UI Light"/>
                <a:cs typeface="Segoe UI Light"/>
              </a:rPr>
              <a:t>teracy</a:t>
            </a:r>
            <a:endParaRPr sz="1500" dirty="0">
              <a:latin typeface="Segoe UI Light"/>
              <a:cs typeface="Segoe UI Light"/>
            </a:endParaRPr>
          </a:p>
          <a:p>
            <a:pPr marL="64515" marR="28575">
              <a:lnSpc>
                <a:spcPts val="1800"/>
              </a:lnSpc>
            </a:pPr>
            <a:r>
              <a:rPr sz="1500" spc="0" dirty="0" smtClean="0">
                <a:latin typeface="Segoe UI Light"/>
                <a:cs typeface="Segoe UI Light"/>
              </a:rPr>
              <a:t>-</a:t>
            </a:r>
            <a:r>
              <a:rPr sz="1500" spc="14" dirty="0" smtClean="0">
                <a:latin typeface="Segoe UI Light"/>
                <a:cs typeface="Segoe UI Light"/>
              </a:rPr>
              <a:t> </a:t>
            </a:r>
            <a:r>
              <a:rPr sz="1500" spc="4" dirty="0" smtClean="0">
                <a:latin typeface="Segoe UI Light"/>
                <a:cs typeface="Segoe UI Light"/>
              </a:rPr>
              <a:t>C</a:t>
            </a:r>
            <a:r>
              <a:rPr sz="1500" spc="-25" dirty="0" smtClean="0">
                <a:latin typeface="Segoe UI Light"/>
                <a:cs typeface="Segoe UI Light"/>
              </a:rPr>
              <a:t>r</a:t>
            </a:r>
            <a:r>
              <a:rPr sz="1500" spc="0" dirty="0" smtClean="0">
                <a:latin typeface="Segoe UI Light"/>
                <a:cs typeface="Segoe UI Light"/>
              </a:rPr>
              <a:t>e</a:t>
            </a:r>
            <a:r>
              <a:rPr sz="1500" spc="4" dirty="0" smtClean="0">
                <a:latin typeface="Segoe UI Light"/>
                <a:cs typeface="Segoe UI Light"/>
              </a:rPr>
              <a:t>a</a:t>
            </a:r>
            <a:r>
              <a:rPr sz="1500" spc="0" dirty="0" smtClean="0">
                <a:latin typeface="Segoe UI Light"/>
                <a:cs typeface="Segoe UI Light"/>
              </a:rPr>
              <a:t>ti</a:t>
            </a:r>
            <a:r>
              <a:rPr sz="1500" spc="9" dirty="0" smtClean="0">
                <a:latin typeface="Segoe UI Light"/>
                <a:cs typeface="Segoe UI Light"/>
              </a:rPr>
              <a:t>v</a:t>
            </a:r>
            <a:r>
              <a:rPr sz="1500" spc="0" dirty="0" smtClean="0">
                <a:latin typeface="Segoe UI Light"/>
                <a:cs typeface="Segoe UI Light"/>
              </a:rPr>
              <a:t>e</a:t>
            </a:r>
            <a:r>
              <a:rPr sz="1500" spc="9" dirty="0" smtClean="0">
                <a:latin typeface="Segoe UI Light"/>
                <a:cs typeface="Segoe UI Light"/>
              </a:rPr>
              <a:t> </a:t>
            </a:r>
            <a:r>
              <a:rPr sz="1500" spc="0" dirty="0" smtClean="0">
                <a:latin typeface="Segoe UI Light"/>
                <a:cs typeface="Segoe UI Light"/>
              </a:rPr>
              <a:t>de</a:t>
            </a:r>
            <a:r>
              <a:rPr sz="1500" spc="9" dirty="0" smtClean="0">
                <a:latin typeface="Segoe UI Light"/>
                <a:cs typeface="Segoe UI Light"/>
              </a:rPr>
              <a:t>v</a:t>
            </a:r>
            <a:r>
              <a:rPr sz="1500" spc="0" dirty="0" smtClean="0">
                <a:latin typeface="Segoe UI Light"/>
                <a:cs typeface="Segoe UI Light"/>
              </a:rPr>
              <a:t>e</a:t>
            </a:r>
            <a:r>
              <a:rPr sz="1500" spc="4" dirty="0" smtClean="0">
                <a:latin typeface="Segoe UI Light"/>
                <a:cs typeface="Segoe UI Light"/>
              </a:rPr>
              <a:t>l</a:t>
            </a:r>
            <a:r>
              <a:rPr sz="1500" spc="0" dirty="0" smtClean="0">
                <a:latin typeface="Segoe UI Light"/>
                <a:cs typeface="Segoe UI Light"/>
              </a:rPr>
              <a:t>op</a:t>
            </a:r>
            <a:r>
              <a:rPr sz="1500" spc="9" dirty="0" smtClean="0">
                <a:latin typeface="Segoe UI Light"/>
                <a:cs typeface="Segoe UI Light"/>
              </a:rPr>
              <a:t>m</a:t>
            </a:r>
            <a:r>
              <a:rPr sz="1500" spc="0" dirty="0" smtClean="0">
                <a:latin typeface="Segoe UI Light"/>
                <a:cs typeface="Segoe UI Light"/>
              </a:rPr>
              <a:t>e</a:t>
            </a:r>
            <a:r>
              <a:rPr sz="1500" spc="4" dirty="0" smtClean="0">
                <a:latin typeface="Segoe UI Light"/>
                <a:cs typeface="Segoe UI Light"/>
              </a:rPr>
              <a:t>n</a:t>
            </a:r>
            <a:r>
              <a:rPr sz="1500" spc="0" dirty="0" smtClean="0">
                <a:latin typeface="Segoe UI Light"/>
                <a:cs typeface="Segoe UI Light"/>
              </a:rPr>
              <a:t>t</a:t>
            </a:r>
            <a:endParaRPr sz="1500" dirty="0">
              <a:latin typeface="Segoe UI Light"/>
              <a:cs typeface="Segoe UI Light"/>
            </a:endParaRPr>
          </a:p>
          <a:p>
            <a:pPr marL="64515" marR="28575">
              <a:lnSpc>
                <a:spcPts val="1800"/>
              </a:lnSpc>
            </a:pPr>
            <a:r>
              <a:rPr sz="1500" spc="0" dirty="0" smtClean="0">
                <a:latin typeface="Segoe UI Light"/>
                <a:cs typeface="Segoe UI Light"/>
              </a:rPr>
              <a:t>-</a:t>
            </a:r>
            <a:r>
              <a:rPr sz="1500" spc="14" dirty="0" smtClean="0">
                <a:latin typeface="Segoe UI Light"/>
                <a:cs typeface="Segoe UI Light"/>
              </a:rPr>
              <a:t> </a:t>
            </a:r>
            <a:r>
              <a:rPr sz="1500" spc="0" dirty="0" smtClean="0">
                <a:latin typeface="Segoe UI Light"/>
                <a:cs typeface="Segoe UI Light"/>
              </a:rPr>
              <a:t>P</a:t>
            </a:r>
            <a:r>
              <a:rPr sz="1500" spc="4" dirty="0" smtClean="0">
                <a:latin typeface="Segoe UI Light"/>
                <a:cs typeface="Segoe UI Light"/>
              </a:rPr>
              <a:t>hys</a:t>
            </a:r>
            <a:r>
              <a:rPr sz="1500" spc="0" dirty="0" smtClean="0">
                <a:latin typeface="Segoe UI Light"/>
                <a:cs typeface="Segoe UI Light"/>
              </a:rPr>
              <a:t>ic</a:t>
            </a:r>
            <a:r>
              <a:rPr sz="1500" spc="4" dirty="0" smtClean="0">
                <a:latin typeface="Segoe UI Light"/>
                <a:cs typeface="Segoe UI Light"/>
              </a:rPr>
              <a:t>a</a:t>
            </a:r>
            <a:r>
              <a:rPr sz="1500" spc="0" dirty="0" smtClean="0">
                <a:latin typeface="Segoe UI Light"/>
                <a:cs typeface="Segoe UI Light"/>
              </a:rPr>
              <a:t>l</a:t>
            </a:r>
            <a:r>
              <a:rPr sz="1500" spc="-19" dirty="0" smtClean="0">
                <a:latin typeface="Segoe UI Light"/>
                <a:cs typeface="Segoe UI Light"/>
              </a:rPr>
              <a:t> </a:t>
            </a:r>
            <a:r>
              <a:rPr sz="1500" spc="0" dirty="0" smtClean="0">
                <a:latin typeface="Segoe UI Light"/>
                <a:cs typeface="Segoe UI Light"/>
              </a:rPr>
              <a:t>de</a:t>
            </a:r>
            <a:r>
              <a:rPr sz="1500" spc="9" dirty="0" smtClean="0">
                <a:latin typeface="Segoe UI Light"/>
                <a:cs typeface="Segoe UI Light"/>
              </a:rPr>
              <a:t>v</a:t>
            </a:r>
            <a:r>
              <a:rPr sz="1500" spc="0" dirty="0" smtClean="0">
                <a:latin typeface="Segoe UI Light"/>
                <a:cs typeface="Segoe UI Light"/>
              </a:rPr>
              <a:t>e</a:t>
            </a:r>
            <a:r>
              <a:rPr sz="1500" spc="4" dirty="0" smtClean="0">
                <a:latin typeface="Segoe UI Light"/>
                <a:cs typeface="Segoe UI Light"/>
              </a:rPr>
              <a:t>l</a:t>
            </a:r>
            <a:r>
              <a:rPr sz="1500" spc="0" dirty="0" smtClean="0">
                <a:latin typeface="Segoe UI Light"/>
                <a:cs typeface="Segoe UI Light"/>
              </a:rPr>
              <a:t>op</a:t>
            </a:r>
            <a:r>
              <a:rPr sz="1500" spc="9" dirty="0" smtClean="0">
                <a:latin typeface="Segoe UI Light"/>
                <a:cs typeface="Segoe UI Light"/>
              </a:rPr>
              <a:t>m</a:t>
            </a:r>
            <a:r>
              <a:rPr sz="1500" spc="0" dirty="0" smtClean="0">
                <a:latin typeface="Segoe UI Light"/>
                <a:cs typeface="Segoe UI Light"/>
              </a:rPr>
              <a:t>e</a:t>
            </a:r>
            <a:r>
              <a:rPr sz="1500" spc="4" dirty="0" smtClean="0">
                <a:latin typeface="Segoe UI Light"/>
                <a:cs typeface="Segoe UI Light"/>
              </a:rPr>
              <a:t>n</a:t>
            </a:r>
            <a:r>
              <a:rPr sz="1500" spc="0" dirty="0" smtClean="0">
                <a:latin typeface="Segoe UI Light"/>
                <a:cs typeface="Segoe UI Light"/>
              </a:rPr>
              <a:t>t</a:t>
            </a:r>
            <a:endParaRPr sz="1500" dirty="0">
              <a:latin typeface="Segoe UI Light"/>
              <a:cs typeface="Segoe UI Light"/>
            </a:endParaRPr>
          </a:p>
          <a:p>
            <a:pPr marL="64515" marR="28575">
              <a:lnSpc>
                <a:spcPts val="1800"/>
              </a:lnSpc>
            </a:pPr>
            <a:r>
              <a:rPr sz="1500" spc="0" dirty="0" smtClean="0">
                <a:latin typeface="Segoe UI Light"/>
                <a:cs typeface="Segoe UI Light"/>
              </a:rPr>
              <a:t>-</a:t>
            </a:r>
            <a:r>
              <a:rPr sz="1500" spc="14" dirty="0" smtClean="0">
                <a:latin typeface="Segoe UI Light"/>
                <a:cs typeface="Segoe UI Light"/>
              </a:rPr>
              <a:t> </a:t>
            </a:r>
            <a:r>
              <a:rPr sz="1500" spc="0" dirty="0" smtClean="0">
                <a:latin typeface="Segoe UI Light"/>
                <a:cs typeface="Segoe UI Light"/>
              </a:rPr>
              <a:t>K</a:t>
            </a:r>
            <a:r>
              <a:rPr sz="1500" spc="4" dirty="0" smtClean="0">
                <a:latin typeface="Segoe UI Light"/>
                <a:cs typeface="Segoe UI Light"/>
              </a:rPr>
              <a:t>n</a:t>
            </a:r>
            <a:r>
              <a:rPr sz="1500" spc="0" dirty="0" smtClean="0">
                <a:latin typeface="Segoe UI Light"/>
                <a:cs typeface="Segoe UI Light"/>
              </a:rPr>
              <a:t>o</a:t>
            </a:r>
            <a:r>
              <a:rPr sz="1500" spc="4" dirty="0" smtClean="0">
                <a:latin typeface="Segoe UI Light"/>
                <a:cs typeface="Segoe UI Light"/>
              </a:rPr>
              <a:t>w</a:t>
            </a:r>
            <a:r>
              <a:rPr sz="1500" spc="0" dirty="0" smtClean="0">
                <a:latin typeface="Segoe UI Light"/>
                <a:cs typeface="Segoe UI Light"/>
              </a:rPr>
              <a:t>le</a:t>
            </a:r>
            <a:r>
              <a:rPr sz="1500" spc="4" dirty="0" smtClean="0">
                <a:latin typeface="Segoe UI Light"/>
                <a:cs typeface="Segoe UI Light"/>
              </a:rPr>
              <a:t>d</a:t>
            </a:r>
            <a:r>
              <a:rPr sz="1500" spc="0" dirty="0" smtClean="0">
                <a:latin typeface="Segoe UI Light"/>
                <a:cs typeface="Segoe UI Light"/>
              </a:rPr>
              <a:t>ge</a:t>
            </a:r>
            <a:r>
              <a:rPr sz="1500" spc="-14" dirty="0" smtClean="0">
                <a:latin typeface="Segoe UI Light"/>
                <a:cs typeface="Segoe UI Light"/>
              </a:rPr>
              <a:t> </a:t>
            </a:r>
            <a:r>
              <a:rPr sz="1500" spc="0" dirty="0" smtClean="0">
                <a:latin typeface="Segoe UI Light"/>
                <a:cs typeface="Segoe UI Light"/>
              </a:rPr>
              <a:t>a</a:t>
            </a:r>
            <a:r>
              <a:rPr sz="1500" spc="4" dirty="0" smtClean="0">
                <a:latin typeface="Segoe UI Light"/>
                <a:cs typeface="Segoe UI Light"/>
              </a:rPr>
              <a:t>n</a:t>
            </a:r>
            <a:r>
              <a:rPr sz="1500" spc="0" dirty="0" smtClean="0">
                <a:latin typeface="Segoe UI Light"/>
                <a:cs typeface="Segoe UI Light"/>
              </a:rPr>
              <a:t>d unde</a:t>
            </a:r>
            <a:r>
              <a:rPr sz="1500" spc="9" dirty="0" smtClean="0">
                <a:latin typeface="Segoe UI Light"/>
                <a:cs typeface="Segoe UI Light"/>
              </a:rPr>
              <a:t>r</a:t>
            </a:r>
            <a:r>
              <a:rPr sz="1500" spc="4" dirty="0" smtClean="0">
                <a:latin typeface="Segoe UI Light"/>
                <a:cs typeface="Segoe UI Light"/>
              </a:rPr>
              <a:t>s</a:t>
            </a:r>
            <a:r>
              <a:rPr sz="1500" spc="0" dirty="0" smtClean="0">
                <a:latin typeface="Segoe UI Light"/>
                <a:cs typeface="Segoe UI Light"/>
              </a:rPr>
              <a:t>ta</a:t>
            </a:r>
            <a:r>
              <a:rPr sz="1500" spc="4" dirty="0" smtClean="0">
                <a:latin typeface="Segoe UI Light"/>
                <a:cs typeface="Segoe UI Light"/>
              </a:rPr>
              <a:t>n</a:t>
            </a:r>
            <a:r>
              <a:rPr sz="1500" spc="0" dirty="0" smtClean="0">
                <a:latin typeface="Segoe UI Light"/>
                <a:cs typeface="Segoe UI Light"/>
              </a:rPr>
              <a:t>d</a:t>
            </a:r>
            <a:r>
              <a:rPr sz="1500" spc="4" dirty="0" smtClean="0">
                <a:latin typeface="Segoe UI Light"/>
                <a:cs typeface="Segoe UI Light"/>
              </a:rPr>
              <a:t>i</a:t>
            </a:r>
            <a:r>
              <a:rPr sz="1500" spc="0" dirty="0" smtClean="0">
                <a:latin typeface="Segoe UI Light"/>
                <a:cs typeface="Segoe UI Light"/>
              </a:rPr>
              <a:t>ng</a:t>
            </a:r>
            <a:r>
              <a:rPr sz="1500" spc="-9" dirty="0" smtClean="0">
                <a:latin typeface="Segoe UI Light"/>
                <a:cs typeface="Segoe UI Light"/>
              </a:rPr>
              <a:t> </a:t>
            </a:r>
            <a:r>
              <a:rPr sz="1500" spc="-34" dirty="0" smtClean="0">
                <a:latin typeface="Segoe UI Light"/>
                <a:cs typeface="Segoe UI Light"/>
              </a:rPr>
              <a:t>o</a:t>
            </a:r>
            <a:r>
              <a:rPr sz="1500" spc="0" dirty="0" smtClean="0">
                <a:latin typeface="Segoe UI Light"/>
                <a:cs typeface="Segoe UI Light"/>
              </a:rPr>
              <a:t>f the</a:t>
            </a:r>
            <a:r>
              <a:rPr sz="1500" spc="9" dirty="0" smtClean="0">
                <a:latin typeface="Segoe UI Light"/>
                <a:cs typeface="Segoe UI Light"/>
              </a:rPr>
              <a:t> </a:t>
            </a:r>
            <a:r>
              <a:rPr sz="1500" spc="4" dirty="0" smtClean="0">
                <a:latin typeface="Segoe UI Light"/>
                <a:cs typeface="Segoe UI Light"/>
              </a:rPr>
              <a:t>w</a:t>
            </a:r>
            <a:r>
              <a:rPr sz="1500" spc="0" dirty="0" smtClean="0">
                <a:latin typeface="Segoe UI Light"/>
                <a:cs typeface="Segoe UI Light"/>
              </a:rPr>
              <a:t>orld</a:t>
            </a:r>
            <a:endParaRPr sz="1500" dirty="0">
              <a:latin typeface="Segoe UI Light"/>
              <a:cs typeface="Segoe UI Light"/>
            </a:endParaRPr>
          </a:p>
          <a:p>
            <a:pPr marL="64515" marR="28575">
              <a:lnSpc>
                <a:spcPts val="1800"/>
              </a:lnSpc>
            </a:pPr>
            <a:r>
              <a:rPr sz="1500" spc="0" dirty="0" smtClean="0">
                <a:latin typeface="Segoe UI Light"/>
                <a:cs typeface="Segoe UI Light"/>
              </a:rPr>
              <a:t>-</a:t>
            </a:r>
            <a:r>
              <a:rPr sz="1500" spc="14" dirty="0" smtClean="0">
                <a:latin typeface="Segoe UI Light"/>
                <a:cs typeface="Segoe UI Light"/>
              </a:rPr>
              <a:t> </a:t>
            </a:r>
            <a:r>
              <a:rPr sz="1500" spc="0" dirty="0" smtClean="0">
                <a:latin typeface="Segoe UI Light"/>
                <a:cs typeface="Segoe UI Light"/>
              </a:rPr>
              <a:t>P</a:t>
            </a:r>
            <a:r>
              <a:rPr sz="1500" spc="-25" dirty="0" smtClean="0">
                <a:latin typeface="Segoe UI Light"/>
                <a:cs typeface="Segoe UI Light"/>
              </a:rPr>
              <a:t>r</a:t>
            </a:r>
            <a:r>
              <a:rPr sz="1500" spc="0" dirty="0" smtClean="0">
                <a:latin typeface="Segoe UI Light"/>
                <a:cs typeface="Segoe UI Light"/>
              </a:rPr>
              <a:t>ob</a:t>
            </a:r>
            <a:r>
              <a:rPr sz="1500" spc="4" dirty="0" smtClean="0">
                <a:latin typeface="Segoe UI Light"/>
                <a:cs typeface="Segoe UI Light"/>
              </a:rPr>
              <a:t>l</a:t>
            </a:r>
            <a:r>
              <a:rPr sz="1500" spc="0" dirty="0" smtClean="0">
                <a:latin typeface="Segoe UI Light"/>
                <a:cs typeface="Segoe UI Light"/>
              </a:rPr>
              <a:t>em</a:t>
            </a:r>
            <a:r>
              <a:rPr sz="1500" spc="4" dirty="0" smtClean="0">
                <a:latin typeface="Segoe UI Light"/>
                <a:cs typeface="Segoe UI Light"/>
              </a:rPr>
              <a:t> </a:t>
            </a:r>
            <a:r>
              <a:rPr sz="1500" spc="0" dirty="0" smtClean="0">
                <a:latin typeface="Segoe UI Light"/>
                <a:cs typeface="Segoe UI Light"/>
              </a:rPr>
              <a:t>so</a:t>
            </a:r>
            <a:r>
              <a:rPr sz="1500" spc="4" dirty="0" smtClean="0">
                <a:latin typeface="Segoe UI Light"/>
                <a:cs typeface="Segoe UI Light"/>
              </a:rPr>
              <a:t>lv</a:t>
            </a:r>
            <a:r>
              <a:rPr sz="1500" spc="0" dirty="0" smtClean="0">
                <a:latin typeface="Segoe UI Light"/>
                <a:cs typeface="Segoe UI Light"/>
              </a:rPr>
              <a:t>i</a:t>
            </a:r>
            <a:r>
              <a:rPr sz="1500" spc="4" dirty="0" smtClean="0">
                <a:latin typeface="Segoe UI Light"/>
                <a:cs typeface="Segoe UI Light"/>
              </a:rPr>
              <a:t>n</a:t>
            </a:r>
            <a:r>
              <a:rPr sz="1500" spc="0" dirty="0" smtClean="0">
                <a:latin typeface="Segoe UI Light"/>
                <a:cs typeface="Segoe UI Light"/>
              </a:rPr>
              <a:t>g,</a:t>
            </a:r>
            <a:r>
              <a:rPr sz="1500" spc="-9" dirty="0" smtClean="0">
                <a:latin typeface="Segoe UI Light"/>
                <a:cs typeface="Segoe UI Light"/>
              </a:rPr>
              <a:t> </a:t>
            </a:r>
            <a:r>
              <a:rPr sz="1500" spc="-25" dirty="0" smtClean="0">
                <a:latin typeface="Segoe UI Light"/>
                <a:cs typeface="Segoe UI Light"/>
              </a:rPr>
              <a:t>r</a:t>
            </a:r>
            <a:r>
              <a:rPr sz="1500" spc="0" dirty="0" smtClean="0">
                <a:latin typeface="Segoe UI Light"/>
                <a:cs typeface="Segoe UI Light"/>
              </a:rPr>
              <a:t>e</a:t>
            </a:r>
            <a:r>
              <a:rPr sz="1500" spc="4" dirty="0" smtClean="0">
                <a:latin typeface="Segoe UI Light"/>
                <a:cs typeface="Segoe UI Light"/>
              </a:rPr>
              <a:t>as</a:t>
            </a:r>
            <a:r>
              <a:rPr sz="1500" spc="0" dirty="0" smtClean="0">
                <a:latin typeface="Segoe UI Light"/>
                <a:cs typeface="Segoe UI Light"/>
              </a:rPr>
              <a:t>o</a:t>
            </a:r>
            <a:r>
              <a:rPr sz="1500" spc="4" dirty="0" smtClean="0">
                <a:latin typeface="Segoe UI Light"/>
                <a:cs typeface="Segoe UI Light"/>
              </a:rPr>
              <a:t>n</a:t>
            </a:r>
            <a:r>
              <a:rPr sz="1500" spc="0" dirty="0" smtClean="0">
                <a:latin typeface="Segoe UI Light"/>
                <a:cs typeface="Segoe UI Light"/>
              </a:rPr>
              <a:t>i</a:t>
            </a:r>
            <a:r>
              <a:rPr sz="1500" spc="4" dirty="0" smtClean="0">
                <a:latin typeface="Segoe UI Light"/>
                <a:cs typeface="Segoe UI Light"/>
              </a:rPr>
              <a:t>n</a:t>
            </a:r>
            <a:r>
              <a:rPr sz="1500" spc="0" dirty="0" smtClean="0">
                <a:latin typeface="Segoe UI Light"/>
                <a:cs typeface="Segoe UI Light"/>
              </a:rPr>
              <a:t>g </a:t>
            </a:r>
            <a:r>
              <a:rPr sz="1500" spc="4" dirty="0" smtClean="0">
                <a:latin typeface="Segoe UI Light"/>
                <a:cs typeface="Segoe UI Light"/>
              </a:rPr>
              <a:t>a</a:t>
            </a:r>
            <a:r>
              <a:rPr sz="1500" spc="0" dirty="0" smtClean="0">
                <a:latin typeface="Segoe UI Light"/>
                <a:cs typeface="Segoe UI Light"/>
              </a:rPr>
              <a:t>nd</a:t>
            </a:r>
            <a:r>
              <a:rPr sz="1500" spc="-9" dirty="0" smtClean="0">
                <a:latin typeface="Segoe UI Light"/>
                <a:cs typeface="Segoe UI Light"/>
              </a:rPr>
              <a:t> </a:t>
            </a:r>
            <a:r>
              <a:rPr sz="1500" spc="0" dirty="0" smtClean="0">
                <a:latin typeface="Segoe UI Light"/>
                <a:cs typeface="Segoe UI Light"/>
              </a:rPr>
              <a:t>n</a:t>
            </a:r>
            <a:r>
              <a:rPr sz="1500" spc="4" dirty="0" smtClean="0">
                <a:latin typeface="Segoe UI Light"/>
                <a:cs typeface="Segoe UI Light"/>
              </a:rPr>
              <a:t>um</a:t>
            </a:r>
            <a:r>
              <a:rPr sz="1500" spc="0" dirty="0" smtClean="0">
                <a:latin typeface="Segoe UI Light"/>
                <a:cs typeface="Segoe UI Light"/>
              </a:rPr>
              <a:t>eracy</a:t>
            </a:r>
            <a:endParaRPr sz="1500" dirty="0">
              <a:latin typeface="Segoe UI Light"/>
              <a:cs typeface="Segoe UI Light"/>
            </a:endParaRPr>
          </a:p>
        </p:txBody>
      </p:sp>
      <p:sp>
        <p:nvSpPr>
          <p:cNvPr id="2" name="object 2"/>
          <p:cNvSpPr txBox="1"/>
          <p:nvPr/>
        </p:nvSpPr>
        <p:spPr>
          <a:xfrm>
            <a:off x="550265" y="4603755"/>
            <a:ext cx="3767126" cy="2959481"/>
          </a:xfrm>
          <a:prstGeom prst="rect">
            <a:avLst/>
          </a:prstGeom>
        </p:spPr>
        <p:txBody>
          <a:bodyPr wrap="square" lIns="0" tIns="0" rIns="0" bIns="0" rtlCol="0">
            <a:noAutofit/>
          </a:bodyPr>
          <a:lstStyle/>
          <a:p>
            <a:pPr marL="12700" marR="28575">
              <a:lnSpc>
                <a:spcPts val="1695"/>
              </a:lnSpc>
              <a:spcBef>
                <a:spcPts val="84"/>
              </a:spcBef>
            </a:pPr>
            <a:r>
              <a:rPr sz="2250" spc="0" baseline="1670" dirty="0" smtClean="0">
                <a:latin typeface="Segoe UI Light"/>
                <a:cs typeface="Segoe UI Light"/>
              </a:rPr>
              <a:t>Pup</a:t>
            </a:r>
            <a:r>
              <a:rPr sz="2250" spc="4" baseline="1670" dirty="0" smtClean="0">
                <a:latin typeface="Segoe UI Light"/>
                <a:cs typeface="Segoe UI Light"/>
              </a:rPr>
              <a:t>i</a:t>
            </a:r>
            <a:r>
              <a:rPr sz="2250" spc="0" baseline="1670" dirty="0" smtClean="0">
                <a:latin typeface="Segoe UI Light"/>
                <a:cs typeface="Segoe UI Light"/>
              </a:rPr>
              <a:t>ls</a:t>
            </a:r>
            <a:r>
              <a:rPr sz="2250" spc="14" baseline="1670" dirty="0" smtClean="0">
                <a:latin typeface="Segoe UI Light"/>
                <a:cs typeface="Segoe UI Light"/>
              </a:rPr>
              <a:t> </a:t>
            </a:r>
            <a:r>
              <a:rPr sz="2250" spc="0" baseline="1670" dirty="0" smtClean="0">
                <a:latin typeface="Segoe UI Light"/>
                <a:cs typeface="Segoe UI Light"/>
              </a:rPr>
              <a:t>bene</a:t>
            </a:r>
            <a:r>
              <a:rPr sz="2250" spc="-4" baseline="1670" dirty="0" smtClean="0">
                <a:latin typeface="Segoe UI Light"/>
                <a:cs typeface="Segoe UI Light"/>
              </a:rPr>
              <a:t>f</a:t>
            </a:r>
            <a:r>
              <a:rPr sz="2250" spc="0" baseline="1670" dirty="0" smtClean="0">
                <a:latin typeface="Segoe UI Light"/>
                <a:cs typeface="Segoe UI Light"/>
              </a:rPr>
              <a:t>it</a:t>
            </a:r>
            <a:r>
              <a:rPr sz="2250" spc="9" baseline="1670" dirty="0" smtClean="0">
                <a:latin typeface="Segoe UI Light"/>
                <a:cs typeface="Segoe UI Light"/>
              </a:rPr>
              <a:t> </a:t>
            </a:r>
            <a:r>
              <a:rPr sz="2250" spc="-4" baseline="1670" dirty="0" smtClean="0">
                <a:latin typeface="Segoe UI Light"/>
                <a:cs typeface="Segoe UI Light"/>
              </a:rPr>
              <a:t>f</a:t>
            </a:r>
            <a:r>
              <a:rPr sz="2250" spc="-25" baseline="1670" dirty="0" smtClean="0">
                <a:latin typeface="Segoe UI Light"/>
                <a:cs typeface="Segoe UI Light"/>
              </a:rPr>
              <a:t>r</a:t>
            </a:r>
            <a:r>
              <a:rPr sz="2250" spc="0" baseline="1670" dirty="0" smtClean="0">
                <a:latin typeface="Segoe UI Light"/>
                <a:cs typeface="Segoe UI Light"/>
              </a:rPr>
              <a:t>om</a:t>
            </a:r>
            <a:r>
              <a:rPr sz="2250" spc="9" baseline="1670" dirty="0" smtClean="0">
                <a:latin typeface="Segoe UI Light"/>
                <a:cs typeface="Segoe UI Light"/>
              </a:rPr>
              <a:t> </a:t>
            </a:r>
            <a:r>
              <a:rPr sz="2250" spc="0" baseline="1670" dirty="0" smtClean="0">
                <a:latin typeface="Segoe UI Light"/>
                <a:cs typeface="Segoe UI Light"/>
              </a:rPr>
              <a:t>an in</a:t>
            </a:r>
            <a:r>
              <a:rPr sz="2250" spc="4" baseline="1670" dirty="0" smtClean="0">
                <a:latin typeface="Segoe UI Light"/>
                <a:cs typeface="Segoe UI Light"/>
              </a:rPr>
              <a:t>s</a:t>
            </a:r>
            <a:r>
              <a:rPr sz="2250" spc="0" baseline="1670" dirty="0" smtClean="0">
                <a:latin typeface="Segoe UI Light"/>
                <a:cs typeface="Segoe UI Light"/>
              </a:rPr>
              <a:t>p</a:t>
            </a:r>
            <a:r>
              <a:rPr sz="2250" spc="4" baseline="1670" dirty="0" smtClean="0">
                <a:latin typeface="Segoe UI Light"/>
                <a:cs typeface="Segoe UI Light"/>
              </a:rPr>
              <a:t>i</a:t>
            </a:r>
            <a:r>
              <a:rPr sz="2250" spc="0" baseline="1670" dirty="0" smtClean="0">
                <a:latin typeface="Segoe UI Light"/>
                <a:cs typeface="Segoe UI Light"/>
              </a:rPr>
              <a:t>ring and</a:t>
            </a:r>
            <a:r>
              <a:rPr sz="2250" spc="-9" baseline="1670" dirty="0" smtClean="0">
                <a:latin typeface="Segoe UI Light"/>
                <a:cs typeface="Segoe UI Light"/>
              </a:rPr>
              <a:t> </a:t>
            </a:r>
            <a:r>
              <a:rPr sz="2250" spc="0" baseline="1670" dirty="0" smtClean="0">
                <a:latin typeface="Segoe UI Light"/>
                <a:cs typeface="Segoe UI Light"/>
              </a:rPr>
              <a:t>excit</a:t>
            </a:r>
            <a:r>
              <a:rPr sz="2250" spc="4" baseline="1670" dirty="0" smtClean="0">
                <a:latin typeface="Segoe UI Light"/>
                <a:cs typeface="Segoe UI Light"/>
              </a:rPr>
              <a:t>i</a:t>
            </a:r>
            <a:r>
              <a:rPr sz="2250" spc="0" baseline="1670" dirty="0" smtClean="0">
                <a:latin typeface="Segoe UI Light"/>
                <a:cs typeface="Segoe UI Light"/>
              </a:rPr>
              <a:t>ng</a:t>
            </a:r>
            <a:endParaRPr sz="1500" dirty="0">
              <a:latin typeface="Segoe UI Light"/>
              <a:cs typeface="Segoe UI Light"/>
            </a:endParaRPr>
          </a:p>
          <a:p>
            <a:pPr marL="12700" marR="28575">
              <a:lnSpc>
                <a:spcPts val="1800"/>
              </a:lnSpc>
              <a:spcBef>
                <a:spcPts val="5"/>
              </a:spcBef>
            </a:pPr>
            <a:r>
              <a:rPr sz="1500" spc="0" dirty="0" smtClean="0">
                <a:latin typeface="Segoe UI Light"/>
                <a:cs typeface="Segoe UI Light"/>
              </a:rPr>
              <a:t>le</a:t>
            </a:r>
            <a:r>
              <a:rPr sz="1500" spc="4" dirty="0" smtClean="0">
                <a:latin typeface="Segoe UI Light"/>
                <a:cs typeface="Segoe UI Light"/>
              </a:rPr>
              <a:t>a</a:t>
            </a:r>
            <a:r>
              <a:rPr sz="1500" spc="0" dirty="0" smtClean="0">
                <a:latin typeface="Segoe UI Light"/>
                <a:cs typeface="Segoe UI Light"/>
              </a:rPr>
              <a:t>rning </a:t>
            </a:r>
            <a:r>
              <a:rPr sz="1500" spc="-4" dirty="0" smtClean="0">
                <a:latin typeface="Segoe UI Light"/>
                <a:cs typeface="Segoe UI Light"/>
              </a:rPr>
              <a:t>e</a:t>
            </a:r>
            <a:r>
              <a:rPr sz="1500" spc="0" dirty="0" smtClean="0">
                <a:latin typeface="Segoe UI Light"/>
                <a:cs typeface="Segoe UI Light"/>
              </a:rPr>
              <a:t>n</a:t>
            </a:r>
            <a:r>
              <a:rPr sz="1500" spc="4" dirty="0" smtClean="0">
                <a:latin typeface="Segoe UI Light"/>
                <a:cs typeface="Segoe UI Light"/>
              </a:rPr>
              <a:t>v</a:t>
            </a:r>
            <a:r>
              <a:rPr sz="1500" spc="0" dirty="0" smtClean="0">
                <a:latin typeface="Segoe UI Light"/>
                <a:cs typeface="Segoe UI Light"/>
              </a:rPr>
              <a:t>i</a:t>
            </a:r>
            <a:r>
              <a:rPr sz="1500" spc="-25" dirty="0" smtClean="0">
                <a:latin typeface="Segoe UI Light"/>
                <a:cs typeface="Segoe UI Light"/>
              </a:rPr>
              <a:t>r</a:t>
            </a:r>
            <a:r>
              <a:rPr sz="1500" spc="0" dirty="0" smtClean="0">
                <a:latin typeface="Segoe UI Light"/>
                <a:cs typeface="Segoe UI Light"/>
              </a:rPr>
              <a:t>onment.</a:t>
            </a:r>
            <a:r>
              <a:rPr sz="1500" spc="4" dirty="0" smtClean="0">
                <a:latin typeface="Segoe UI Light"/>
                <a:cs typeface="Segoe UI Light"/>
              </a:rPr>
              <a:t> </a:t>
            </a:r>
            <a:r>
              <a:rPr sz="1500" spc="-4" dirty="0" smtClean="0">
                <a:latin typeface="Segoe UI Light"/>
                <a:cs typeface="Segoe UI Light"/>
              </a:rPr>
              <a:t>L</a:t>
            </a:r>
            <a:r>
              <a:rPr sz="1500" spc="0" dirty="0" smtClean="0">
                <a:latin typeface="Segoe UI Light"/>
                <a:cs typeface="Segoe UI Light"/>
              </a:rPr>
              <a:t>earning hubs</a:t>
            </a:r>
            <a:r>
              <a:rPr sz="1500" spc="4" dirty="0" smtClean="0">
                <a:latin typeface="Segoe UI Light"/>
                <a:cs typeface="Segoe UI Light"/>
              </a:rPr>
              <a:t> </a:t>
            </a:r>
            <a:r>
              <a:rPr sz="1500" spc="0" dirty="0" smtClean="0">
                <a:latin typeface="Segoe UI Light"/>
                <a:cs typeface="Segoe UI Light"/>
              </a:rPr>
              <a:t>ha</a:t>
            </a:r>
            <a:r>
              <a:rPr sz="1500" spc="4" dirty="0" smtClean="0">
                <a:latin typeface="Segoe UI Light"/>
                <a:cs typeface="Segoe UI Light"/>
              </a:rPr>
              <a:t>v</a:t>
            </a:r>
            <a:r>
              <a:rPr sz="1500" spc="0" dirty="0" smtClean="0">
                <a:latin typeface="Segoe UI Light"/>
                <a:cs typeface="Segoe UI Light"/>
              </a:rPr>
              <a:t>e</a:t>
            </a:r>
            <a:endParaRPr sz="1500" dirty="0">
              <a:latin typeface="Segoe UI Light"/>
              <a:cs typeface="Segoe UI Light"/>
            </a:endParaRPr>
          </a:p>
          <a:p>
            <a:pPr marL="12700" marR="28575">
              <a:lnSpc>
                <a:spcPts val="1800"/>
              </a:lnSpc>
            </a:pPr>
            <a:r>
              <a:rPr sz="1500" spc="0" dirty="0" smtClean="0">
                <a:latin typeface="Segoe UI Light"/>
                <a:cs typeface="Segoe UI Light"/>
              </a:rPr>
              <a:t>been</a:t>
            </a:r>
            <a:r>
              <a:rPr sz="1500" spc="9" dirty="0" smtClean="0">
                <a:latin typeface="Segoe UI Light"/>
                <a:cs typeface="Segoe UI Light"/>
              </a:rPr>
              <a:t> </a:t>
            </a:r>
            <a:r>
              <a:rPr sz="1500" spc="-4" dirty="0" smtClean="0">
                <a:latin typeface="Segoe UI Light"/>
                <a:cs typeface="Segoe UI Light"/>
              </a:rPr>
              <a:t>c</a:t>
            </a:r>
            <a:r>
              <a:rPr sz="1500" spc="-25" dirty="0" smtClean="0">
                <a:latin typeface="Segoe UI Light"/>
                <a:cs typeface="Segoe UI Light"/>
              </a:rPr>
              <a:t>r</a:t>
            </a:r>
            <a:r>
              <a:rPr sz="1500" spc="0" dirty="0" smtClean="0">
                <a:latin typeface="Segoe UI Light"/>
                <a:cs typeface="Segoe UI Light"/>
              </a:rPr>
              <a:t>eated</a:t>
            </a:r>
            <a:r>
              <a:rPr sz="1500" spc="9" dirty="0" smtClean="0">
                <a:latin typeface="Segoe UI Light"/>
                <a:cs typeface="Segoe UI Light"/>
              </a:rPr>
              <a:t> </a:t>
            </a:r>
            <a:r>
              <a:rPr sz="1500" spc="0" dirty="0" smtClean="0">
                <a:latin typeface="Segoe UI Light"/>
                <a:cs typeface="Segoe UI Light"/>
              </a:rPr>
              <a:t>in</a:t>
            </a:r>
            <a:r>
              <a:rPr sz="1500" spc="14" dirty="0" smtClean="0">
                <a:latin typeface="Segoe UI Light"/>
                <a:cs typeface="Segoe UI Light"/>
              </a:rPr>
              <a:t> </a:t>
            </a:r>
            <a:r>
              <a:rPr sz="1500" spc="0" dirty="0" smtClean="0">
                <a:latin typeface="Segoe UI Light"/>
                <a:cs typeface="Segoe UI Light"/>
              </a:rPr>
              <a:t>l</a:t>
            </a:r>
            <a:r>
              <a:rPr sz="1500" spc="4" dirty="0" smtClean="0">
                <a:latin typeface="Segoe UI Light"/>
                <a:cs typeface="Segoe UI Light"/>
              </a:rPr>
              <a:t>i</a:t>
            </a:r>
            <a:r>
              <a:rPr sz="1500" spc="0" dirty="0" smtClean="0">
                <a:latin typeface="Segoe UI Light"/>
                <a:cs typeface="Segoe UI Light"/>
              </a:rPr>
              <a:t>ne w</a:t>
            </a:r>
            <a:r>
              <a:rPr sz="1500" spc="4" dirty="0" smtClean="0">
                <a:latin typeface="Segoe UI Light"/>
                <a:cs typeface="Segoe UI Light"/>
              </a:rPr>
              <a:t>i</a:t>
            </a:r>
            <a:r>
              <a:rPr sz="1500" spc="0" dirty="0" smtClean="0">
                <a:latin typeface="Segoe UI Light"/>
                <a:cs typeface="Segoe UI Light"/>
              </a:rPr>
              <a:t>th </a:t>
            </a:r>
            <a:r>
              <a:rPr sz="1500" spc="-9" dirty="0" smtClean="0">
                <a:latin typeface="Segoe UI Light"/>
                <a:cs typeface="Segoe UI Light"/>
              </a:rPr>
              <a:t>c</a:t>
            </a:r>
            <a:r>
              <a:rPr sz="1500" spc="0" dirty="0" smtClean="0">
                <a:latin typeface="Segoe UI Light"/>
                <a:cs typeface="Segoe UI Light"/>
              </a:rPr>
              <a:t>utti</a:t>
            </a:r>
            <a:r>
              <a:rPr sz="1500" spc="4" dirty="0" smtClean="0">
                <a:latin typeface="Segoe UI Light"/>
                <a:cs typeface="Segoe UI Light"/>
              </a:rPr>
              <a:t>n</a:t>
            </a:r>
            <a:r>
              <a:rPr sz="1500" spc="0" dirty="0" smtClean="0">
                <a:latin typeface="Segoe UI Light"/>
                <a:cs typeface="Segoe UI Light"/>
              </a:rPr>
              <a:t>g</a:t>
            </a:r>
            <a:r>
              <a:rPr sz="1500" spc="9" dirty="0" smtClean="0">
                <a:latin typeface="Segoe UI Light"/>
                <a:cs typeface="Segoe UI Light"/>
              </a:rPr>
              <a:t> </a:t>
            </a:r>
            <a:r>
              <a:rPr sz="1500" spc="0" dirty="0" smtClean="0">
                <a:latin typeface="Segoe UI Light"/>
                <a:cs typeface="Segoe UI Light"/>
              </a:rPr>
              <a:t>edge</a:t>
            </a:r>
            <a:r>
              <a:rPr sz="1500" spc="4" dirty="0" smtClean="0">
                <a:latin typeface="Segoe UI Light"/>
                <a:cs typeface="Segoe UI Light"/>
              </a:rPr>
              <a:t> </a:t>
            </a:r>
            <a:r>
              <a:rPr sz="1500" spc="0" dirty="0" smtClean="0">
                <a:latin typeface="Segoe UI Light"/>
                <a:cs typeface="Segoe UI Light"/>
              </a:rPr>
              <a:t>pra</a:t>
            </a:r>
            <a:r>
              <a:rPr sz="1500" spc="-4" dirty="0" smtClean="0">
                <a:latin typeface="Segoe UI Light"/>
                <a:cs typeface="Segoe UI Light"/>
              </a:rPr>
              <a:t>c</a:t>
            </a:r>
            <a:r>
              <a:rPr sz="1500" spc="0" dirty="0" smtClean="0">
                <a:latin typeface="Segoe UI Light"/>
                <a:cs typeface="Segoe UI Light"/>
              </a:rPr>
              <a:t>tice</a:t>
            </a:r>
            <a:endParaRPr sz="1500" dirty="0">
              <a:latin typeface="Segoe UI Light"/>
              <a:cs typeface="Segoe UI Light"/>
            </a:endParaRPr>
          </a:p>
          <a:p>
            <a:pPr marL="12700" marR="28575">
              <a:lnSpc>
                <a:spcPts val="1800"/>
              </a:lnSpc>
            </a:pPr>
            <a:r>
              <a:rPr sz="1500" spc="-4" dirty="0" smtClean="0">
                <a:latin typeface="Segoe UI Light"/>
                <a:cs typeface="Segoe UI Light"/>
              </a:rPr>
              <a:t>f</a:t>
            </a:r>
            <a:r>
              <a:rPr sz="1500" spc="-25" dirty="0" smtClean="0">
                <a:latin typeface="Segoe UI Light"/>
                <a:cs typeface="Segoe UI Light"/>
              </a:rPr>
              <a:t>r</a:t>
            </a:r>
            <a:r>
              <a:rPr sz="1500" spc="0" dirty="0" smtClean="0">
                <a:latin typeface="Segoe UI Light"/>
                <a:cs typeface="Segoe UI Light"/>
              </a:rPr>
              <a:t>om</a:t>
            </a:r>
            <a:r>
              <a:rPr sz="1500" spc="9" dirty="0" smtClean="0">
                <a:latin typeface="Segoe UI Light"/>
                <a:cs typeface="Segoe UI Light"/>
              </a:rPr>
              <a:t> </a:t>
            </a:r>
            <a:r>
              <a:rPr sz="1500" spc="0" dirty="0" smtClean="0">
                <a:latin typeface="Segoe UI Light"/>
                <a:cs typeface="Segoe UI Light"/>
              </a:rPr>
              <a:t>a</a:t>
            </a:r>
            <a:r>
              <a:rPr sz="1500" spc="-25" dirty="0" smtClean="0">
                <a:latin typeface="Segoe UI Light"/>
                <a:cs typeface="Segoe UI Light"/>
              </a:rPr>
              <a:t>r</a:t>
            </a:r>
            <a:r>
              <a:rPr sz="1500" spc="0" dirty="0" smtClean="0">
                <a:latin typeface="Segoe UI Light"/>
                <a:cs typeface="Segoe UI Light"/>
              </a:rPr>
              <a:t>ound</a:t>
            </a:r>
            <a:r>
              <a:rPr sz="1500" spc="-14" dirty="0" smtClean="0">
                <a:latin typeface="Segoe UI Light"/>
                <a:cs typeface="Segoe UI Light"/>
              </a:rPr>
              <a:t> </a:t>
            </a:r>
            <a:r>
              <a:rPr sz="1500" spc="0" dirty="0" smtClean="0">
                <a:latin typeface="Segoe UI Light"/>
                <a:cs typeface="Segoe UI Light"/>
              </a:rPr>
              <a:t>the</a:t>
            </a:r>
            <a:r>
              <a:rPr sz="1500" spc="9" dirty="0" smtClean="0">
                <a:latin typeface="Segoe UI Light"/>
                <a:cs typeface="Segoe UI Light"/>
              </a:rPr>
              <a:t> </a:t>
            </a:r>
            <a:r>
              <a:rPr sz="1500" spc="4" dirty="0" smtClean="0">
                <a:latin typeface="Segoe UI Light"/>
                <a:cs typeface="Segoe UI Light"/>
              </a:rPr>
              <a:t>w</a:t>
            </a:r>
            <a:r>
              <a:rPr sz="1500" spc="0" dirty="0" smtClean="0">
                <a:latin typeface="Segoe UI Light"/>
                <a:cs typeface="Segoe UI Light"/>
              </a:rPr>
              <a:t>o</a:t>
            </a:r>
            <a:r>
              <a:rPr sz="1500" spc="-4" dirty="0" smtClean="0">
                <a:latin typeface="Segoe UI Light"/>
                <a:cs typeface="Segoe UI Light"/>
              </a:rPr>
              <a:t>r</a:t>
            </a:r>
            <a:r>
              <a:rPr sz="1500" spc="0" dirty="0" smtClean="0">
                <a:latin typeface="Segoe UI Light"/>
                <a:cs typeface="Segoe UI Light"/>
              </a:rPr>
              <a:t>l</a:t>
            </a:r>
            <a:r>
              <a:rPr sz="1500" spc="4" dirty="0" smtClean="0">
                <a:latin typeface="Segoe UI Light"/>
                <a:cs typeface="Segoe UI Light"/>
              </a:rPr>
              <a:t>d</a:t>
            </a:r>
            <a:r>
              <a:rPr sz="1500" spc="0" dirty="0" smtClean="0">
                <a:latin typeface="Segoe UI Light"/>
                <a:cs typeface="Segoe UI Light"/>
              </a:rPr>
              <a:t>.</a:t>
            </a:r>
            <a:r>
              <a:rPr lang="en-US" sz="1500" spc="409" dirty="0">
                <a:latin typeface="Segoe UI Light"/>
                <a:cs typeface="Segoe UI Light"/>
              </a:rPr>
              <a:t> </a:t>
            </a:r>
            <a:r>
              <a:rPr sz="1500" spc="-4" dirty="0" smtClean="0">
                <a:latin typeface="Segoe UI Light"/>
                <a:cs typeface="Segoe UI Light"/>
              </a:rPr>
              <a:t>S</a:t>
            </a:r>
            <a:r>
              <a:rPr sz="1500" spc="0" dirty="0" smtClean="0">
                <a:latin typeface="Segoe UI Light"/>
                <a:cs typeface="Segoe UI Light"/>
              </a:rPr>
              <a:t>tate</a:t>
            </a:r>
            <a:r>
              <a:rPr sz="1500" spc="19" dirty="0" smtClean="0">
                <a:latin typeface="Segoe UI Light"/>
                <a:cs typeface="Segoe UI Light"/>
              </a:rPr>
              <a:t> </a:t>
            </a:r>
            <a:r>
              <a:rPr sz="1500" spc="-39" dirty="0" smtClean="0">
                <a:latin typeface="Segoe UI Light"/>
                <a:cs typeface="Segoe UI Light"/>
              </a:rPr>
              <a:t>o</a:t>
            </a:r>
            <a:r>
              <a:rPr sz="1500" spc="0" dirty="0" smtClean="0">
                <a:latin typeface="Segoe UI Light"/>
                <a:cs typeface="Segoe UI Light"/>
              </a:rPr>
              <a:t>f</a:t>
            </a:r>
            <a:r>
              <a:rPr sz="1500" spc="-4" dirty="0" smtClean="0">
                <a:latin typeface="Segoe UI Light"/>
                <a:cs typeface="Segoe UI Light"/>
              </a:rPr>
              <a:t> t</a:t>
            </a:r>
            <a:r>
              <a:rPr sz="1500" spc="0" dirty="0" smtClean="0">
                <a:latin typeface="Segoe UI Light"/>
                <a:cs typeface="Segoe UI Light"/>
              </a:rPr>
              <a:t>he</a:t>
            </a:r>
            <a:r>
              <a:rPr sz="1500" spc="19" dirty="0" smtClean="0">
                <a:latin typeface="Segoe UI Light"/>
                <a:cs typeface="Segoe UI Light"/>
              </a:rPr>
              <a:t> </a:t>
            </a:r>
            <a:r>
              <a:rPr sz="1500" spc="0" dirty="0" smtClean="0">
                <a:latin typeface="Segoe UI Light"/>
                <a:cs typeface="Segoe UI Light"/>
              </a:rPr>
              <a:t>a</a:t>
            </a:r>
            <a:r>
              <a:rPr sz="1500" spc="59" dirty="0" smtClean="0">
                <a:latin typeface="Segoe UI Light"/>
                <a:cs typeface="Segoe UI Light"/>
              </a:rPr>
              <a:t>r</a:t>
            </a:r>
            <a:r>
              <a:rPr sz="1500" spc="0" dirty="0" smtClean="0">
                <a:latin typeface="Segoe UI Light"/>
                <a:cs typeface="Segoe UI Light"/>
              </a:rPr>
              <a:t>t</a:t>
            </a:r>
            <a:endParaRPr sz="1500" dirty="0">
              <a:latin typeface="Segoe UI Light"/>
              <a:cs typeface="Segoe UI Light"/>
            </a:endParaRPr>
          </a:p>
          <a:p>
            <a:pPr marL="12700" marR="28575">
              <a:lnSpc>
                <a:spcPts val="1800"/>
              </a:lnSpc>
            </a:pPr>
            <a:r>
              <a:rPr sz="1500" spc="-4" dirty="0" smtClean="0">
                <a:latin typeface="Segoe UI Light"/>
                <a:cs typeface="Segoe UI Light"/>
              </a:rPr>
              <a:t>f</a:t>
            </a:r>
            <a:r>
              <a:rPr sz="1500" spc="0" dirty="0" smtClean="0">
                <a:latin typeface="Segoe UI Light"/>
                <a:cs typeface="Segoe UI Light"/>
              </a:rPr>
              <a:t>urnitu</a:t>
            </a:r>
            <a:r>
              <a:rPr sz="1500" spc="-25" dirty="0" smtClean="0">
                <a:latin typeface="Segoe UI Light"/>
                <a:cs typeface="Segoe UI Light"/>
              </a:rPr>
              <a:t>r</a:t>
            </a:r>
            <a:r>
              <a:rPr sz="1500" spc="0" dirty="0" smtClean="0">
                <a:latin typeface="Segoe UI Light"/>
                <a:cs typeface="Segoe UI Light"/>
              </a:rPr>
              <a:t>e,</a:t>
            </a:r>
            <a:r>
              <a:rPr sz="1500" spc="9" dirty="0" smtClean="0">
                <a:latin typeface="Segoe UI Light"/>
                <a:cs typeface="Segoe UI Light"/>
              </a:rPr>
              <a:t> </a:t>
            </a:r>
            <a:r>
              <a:rPr sz="1500" spc="-4" dirty="0" smtClean="0">
                <a:latin typeface="Segoe UI Light"/>
                <a:cs typeface="Segoe UI Light"/>
              </a:rPr>
              <a:t>f</a:t>
            </a:r>
            <a:r>
              <a:rPr sz="1500" spc="0" dirty="0" smtClean="0">
                <a:latin typeface="Segoe UI Light"/>
                <a:cs typeface="Segoe UI Light"/>
              </a:rPr>
              <a:t>le</a:t>
            </a:r>
            <a:r>
              <a:rPr sz="1500" spc="4" dirty="0" smtClean="0">
                <a:latin typeface="Segoe UI Light"/>
                <a:cs typeface="Segoe UI Light"/>
              </a:rPr>
              <a:t>x</a:t>
            </a:r>
            <a:r>
              <a:rPr sz="1500" spc="0" dirty="0" smtClean="0">
                <a:latin typeface="Segoe UI Light"/>
                <a:cs typeface="Segoe UI Light"/>
              </a:rPr>
              <a:t>i</a:t>
            </a:r>
            <a:r>
              <a:rPr sz="1500" spc="4" dirty="0" smtClean="0">
                <a:latin typeface="Segoe UI Light"/>
                <a:cs typeface="Segoe UI Light"/>
              </a:rPr>
              <a:t>b</a:t>
            </a:r>
            <a:r>
              <a:rPr sz="1500" spc="0" dirty="0" smtClean="0">
                <a:latin typeface="Segoe UI Light"/>
                <a:cs typeface="Segoe UI Light"/>
              </a:rPr>
              <a:t>le</a:t>
            </a:r>
            <a:r>
              <a:rPr sz="1500" spc="24" dirty="0" smtClean="0">
                <a:latin typeface="Segoe UI Light"/>
                <a:cs typeface="Segoe UI Light"/>
              </a:rPr>
              <a:t> </a:t>
            </a:r>
            <a:r>
              <a:rPr sz="1500" spc="0" dirty="0" smtClean="0">
                <a:latin typeface="Segoe UI Light"/>
                <a:cs typeface="Segoe UI Light"/>
              </a:rPr>
              <a:t>le</a:t>
            </a:r>
            <a:r>
              <a:rPr sz="1500" spc="4" dirty="0" smtClean="0">
                <a:latin typeface="Segoe UI Light"/>
                <a:cs typeface="Segoe UI Light"/>
              </a:rPr>
              <a:t>a</a:t>
            </a:r>
            <a:r>
              <a:rPr sz="1500" spc="0" dirty="0" smtClean="0">
                <a:latin typeface="Segoe UI Light"/>
                <a:cs typeface="Segoe UI Light"/>
              </a:rPr>
              <a:t>rning sp</a:t>
            </a:r>
            <a:r>
              <a:rPr sz="1500" spc="4" dirty="0" smtClean="0">
                <a:latin typeface="Segoe UI Light"/>
                <a:cs typeface="Segoe UI Light"/>
              </a:rPr>
              <a:t>a</a:t>
            </a:r>
            <a:r>
              <a:rPr sz="1500" spc="-4" dirty="0" smtClean="0">
                <a:latin typeface="Segoe UI Light"/>
                <a:cs typeface="Segoe UI Light"/>
              </a:rPr>
              <a:t>c</a:t>
            </a:r>
            <a:r>
              <a:rPr sz="1500" spc="0" dirty="0" smtClean="0">
                <a:latin typeface="Segoe UI Light"/>
                <a:cs typeface="Segoe UI Light"/>
              </a:rPr>
              <a:t>es</a:t>
            </a:r>
            <a:r>
              <a:rPr sz="1500" spc="4" dirty="0" smtClean="0">
                <a:latin typeface="Segoe UI Light"/>
                <a:cs typeface="Segoe UI Light"/>
              </a:rPr>
              <a:t> </a:t>
            </a:r>
            <a:r>
              <a:rPr sz="1500" spc="0" dirty="0" smtClean="0">
                <a:latin typeface="Segoe UI Light"/>
                <a:cs typeface="Segoe UI Light"/>
              </a:rPr>
              <a:t>and </a:t>
            </a:r>
            <a:r>
              <a:rPr sz="1500" spc="-4" dirty="0" smtClean="0">
                <a:latin typeface="Segoe UI Light"/>
                <a:cs typeface="Segoe UI Light"/>
              </a:rPr>
              <a:t>c</a:t>
            </a:r>
            <a:r>
              <a:rPr sz="1500" spc="-25" dirty="0" smtClean="0">
                <a:latin typeface="Segoe UI Light"/>
                <a:cs typeface="Segoe UI Light"/>
              </a:rPr>
              <a:t>r</a:t>
            </a:r>
            <a:r>
              <a:rPr sz="1500" spc="0" dirty="0" smtClean="0">
                <a:latin typeface="Segoe UI Light"/>
                <a:cs typeface="Segoe UI Light"/>
              </a:rPr>
              <a:t>eati</a:t>
            </a:r>
            <a:r>
              <a:rPr sz="1500" spc="4" dirty="0" smtClean="0">
                <a:latin typeface="Segoe UI Light"/>
                <a:cs typeface="Segoe UI Light"/>
              </a:rPr>
              <a:t>v</a:t>
            </a:r>
            <a:r>
              <a:rPr sz="1500" spc="0" dirty="0" smtClean="0">
                <a:latin typeface="Segoe UI Light"/>
                <a:cs typeface="Segoe UI Light"/>
              </a:rPr>
              <a:t>e</a:t>
            </a:r>
            <a:endParaRPr sz="1500" dirty="0">
              <a:latin typeface="Segoe UI Light"/>
              <a:cs typeface="Segoe UI Light"/>
            </a:endParaRPr>
          </a:p>
          <a:p>
            <a:pPr marL="12700" marR="28575">
              <a:lnSpc>
                <a:spcPts val="1800"/>
              </a:lnSpc>
            </a:pPr>
            <a:r>
              <a:rPr sz="1500" spc="0" dirty="0" smtClean="0">
                <a:latin typeface="Segoe UI Light"/>
                <a:cs typeface="Segoe UI Light"/>
              </a:rPr>
              <a:t>edu</a:t>
            </a:r>
            <a:r>
              <a:rPr sz="1500" spc="-4" dirty="0" smtClean="0">
                <a:latin typeface="Segoe UI Light"/>
                <a:cs typeface="Segoe UI Light"/>
              </a:rPr>
              <a:t>c</a:t>
            </a:r>
            <a:r>
              <a:rPr sz="1500" spc="0" dirty="0" smtClean="0">
                <a:latin typeface="Segoe UI Light"/>
                <a:cs typeface="Segoe UI Light"/>
              </a:rPr>
              <a:t>at</a:t>
            </a:r>
            <a:r>
              <a:rPr sz="1500" spc="4" dirty="0" smtClean="0">
                <a:latin typeface="Segoe UI Light"/>
                <a:cs typeface="Segoe UI Light"/>
              </a:rPr>
              <a:t>i</a:t>
            </a:r>
            <a:r>
              <a:rPr sz="1500" spc="0" dirty="0" smtClean="0">
                <a:latin typeface="Segoe UI Light"/>
                <a:cs typeface="Segoe UI Light"/>
              </a:rPr>
              <a:t>onal</a:t>
            </a:r>
            <a:r>
              <a:rPr sz="1500" spc="4" dirty="0" smtClean="0">
                <a:latin typeface="Segoe UI Light"/>
                <a:cs typeface="Segoe UI Light"/>
              </a:rPr>
              <a:t> </a:t>
            </a:r>
            <a:r>
              <a:rPr sz="1500" spc="0" dirty="0" smtClean="0">
                <a:latin typeface="Segoe UI Light"/>
                <a:cs typeface="Segoe UI Light"/>
              </a:rPr>
              <a:t>d</a:t>
            </a:r>
            <a:r>
              <a:rPr sz="1500" spc="-4" dirty="0" smtClean="0">
                <a:latin typeface="Segoe UI Light"/>
                <a:cs typeface="Segoe UI Light"/>
              </a:rPr>
              <a:t>e</a:t>
            </a:r>
            <a:r>
              <a:rPr sz="1500" spc="4" dirty="0" smtClean="0">
                <a:latin typeface="Segoe UI Light"/>
                <a:cs typeface="Segoe UI Light"/>
              </a:rPr>
              <a:t>s</a:t>
            </a:r>
            <a:r>
              <a:rPr sz="1500" spc="0" dirty="0" smtClean="0">
                <a:latin typeface="Segoe UI Light"/>
                <a:cs typeface="Segoe UI Light"/>
              </a:rPr>
              <a:t>i</a:t>
            </a:r>
            <a:r>
              <a:rPr sz="1500" spc="4" dirty="0" smtClean="0">
                <a:latin typeface="Segoe UI Light"/>
                <a:cs typeface="Segoe UI Light"/>
              </a:rPr>
              <a:t>g</a:t>
            </a:r>
            <a:r>
              <a:rPr sz="1500" spc="0" dirty="0" smtClean="0">
                <a:latin typeface="Segoe UI Light"/>
                <a:cs typeface="Segoe UI Light"/>
              </a:rPr>
              <a:t>n w</a:t>
            </a:r>
            <a:r>
              <a:rPr sz="1500" spc="4" dirty="0" smtClean="0">
                <a:latin typeface="Segoe UI Light"/>
                <a:cs typeface="Segoe UI Light"/>
              </a:rPr>
              <a:t>i</a:t>
            </a:r>
            <a:r>
              <a:rPr sz="1500" spc="0" dirty="0" smtClean="0">
                <a:latin typeface="Segoe UI Light"/>
                <a:cs typeface="Segoe UI Light"/>
              </a:rPr>
              <a:t>ll</a:t>
            </a:r>
            <a:r>
              <a:rPr sz="1500" spc="9" dirty="0" smtClean="0">
                <a:latin typeface="Segoe UI Light"/>
                <a:cs typeface="Segoe UI Light"/>
              </a:rPr>
              <a:t> </a:t>
            </a:r>
            <a:r>
              <a:rPr sz="1500" spc="0" dirty="0" smtClean="0">
                <a:latin typeface="Segoe UI Light"/>
                <a:cs typeface="Segoe UI Light"/>
              </a:rPr>
              <a:t>a</a:t>
            </a:r>
            <a:r>
              <a:rPr sz="1500" spc="4" dirty="0" smtClean="0">
                <a:latin typeface="Segoe UI Light"/>
                <a:cs typeface="Segoe UI Light"/>
              </a:rPr>
              <a:t>l</a:t>
            </a:r>
            <a:r>
              <a:rPr sz="1500" spc="0" dirty="0" smtClean="0">
                <a:latin typeface="Segoe UI Light"/>
                <a:cs typeface="Segoe UI Light"/>
              </a:rPr>
              <a:t>low</a:t>
            </a:r>
            <a:r>
              <a:rPr sz="1500" spc="-4" dirty="0" smtClean="0">
                <a:latin typeface="Segoe UI Light"/>
                <a:cs typeface="Segoe UI Light"/>
              </a:rPr>
              <a:t> c</a:t>
            </a:r>
            <a:r>
              <a:rPr sz="1500" spc="0" dirty="0" smtClean="0">
                <a:latin typeface="Segoe UI Light"/>
                <a:cs typeface="Segoe UI Light"/>
              </a:rPr>
              <a:t>h</a:t>
            </a:r>
            <a:r>
              <a:rPr sz="1500" spc="4" dirty="0" smtClean="0">
                <a:latin typeface="Segoe UI Light"/>
                <a:cs typeface="Segoe UI Light"/>
              </a:rPr>
              <a:t>i</a:t>
            </a:r>
            <a:r>
              <a:rPr sz="1500" spc="0" dirty="0" smtClean="0">
                <a:latin typeface="Segoe UI Light"/>
                <a:cs typeface="Segoe UI Light"/>
              </a:rPr>
              <a:t>l</a:t>
            </a:r>
            <a:r>
              <a:rPr sz="1500" spc="4" dirty="0" smtClean="0">
                <a:latin typeface="Segoe UI Light"/>
                <a:cs typeface="Segoe UI Light"/>
              </a:rPr>
              <a:t>d</a:t>
            </a:r>
            <a:r>
              <a:rPr sz="1500" spc="-25" dirty="0" smtClean="0">
                <a:latin typeface="Segoe UI Light"/>
                <a:cs typeface="Segoe UI Light"/>
              </a:rPr>
              <a:t>r</a:t>
            </a:r>
            <a:r>
              <a:rPr sz="1500" spc="0" dirty="0" smtClean="0">
                <a:latin typeface="Segoe UI Light"/>
                <a:cs typeface="Segoe UI Light"/>
              </a:rPr>
              <a:t>en to</a:t>
            </a:r>
            <a:endParaRPr sz="1500" dirty="0">
              <a:latin typeface="Segoe UI Light"/>
              <a:cs typeface="Segoe UI Light"/>
            </a:endParaRPr>
          </a:p>
          <a:p>
            <a:pPr marL="12700" marR="28575">
              <a:lnSpc>
                <a:spcPts val="1800"/>
              </a:lnSpc>
            </a:pPr>
            <a:r>
              <a:rPr sz="1500" spc="0" dirty="0" smtClean="0">
                <a:latin typeface="Segoe UI Light"/>
                <a:cs typeface="Segoe UI Light"/>
              </a:rPr>
              <a:t>deve</a:t>
            </a:r>
            <a:r>
              <a:rPr sz="1500" spc="4" dirty="0" smtClean="0">
                <a:latin typeface="Segoe UI Light"/>
                <a:cs typeface="Segoe UI Light"/>
              </a:rPr>
              <a:t>l</a:t>
            </a:r>
            <a:r>
              <a:rPr sz="1500" spc="0" dirty="0" smtClean="0">
                <a:latin typeface="Segoe UI Light"/>
                <a:cs typeface="Segoe UI Light"/>
              </a:rPr>
              <a:t>op i</a:t>
            </a:r>
            <a:r>
              <a:rPr sz="1500" spc="4" dirty="0" smtClean="0">
                <a:latin typeface="Segoe UI Light"/>
                <a:cs typeface="Segoe UI Light"/>
              </a:rPr>
              <a:t>n</a:t>
            </a:r>
            <a:r>
              <a:rPr sz="1500" spc="0" dirty="0" smtClean="0">
                <a:latin typeface="Segoe UI Light"/>
                <a:cs typeface="Segoe UI Light"/>
              </a:rPr>
              <a:t>dependent</a:t>
            </a:r>
            <a:r>
              <a:rPr sz="1500" spc="4" dirty="0" smtClean="0">
                <a:latin typeface="Segoe UI Light"/>
                <a:cs typeface="Segoe UI Light"/>
              </a:rPr>
              <a:t> </a:t>
            </a:r>
            <a:r>
              <a:rPr sz="1500" spc="0" dirty="0" smtClean="0">
                <a:latin typeface="Segoe UI Light"/>
                <a:cs typeface="Segoe UI Light"/>
              </a:rPr>
              <a:t>le</a:t>
            </a:r>
            <a:r>
              <a:rPr sz="1500" spc="4" dirty="0" smtClean="0">
                <a:latin typeface="Segoe UI Light"/>
                <a:cs typeface="Segoe UI Light"/>
              </a:rPr>
              <a:t>a</a:t>
            </a:r>
            <a:r>
              <a:rPr sz="1500" spc="0" dirty="0" smtClean="0">
                <a:latin typeface="Segoe UI Light"/>
                <a:cs typeface="Segoe UI Light"/>
              </a:rPr>
              <a:t>rning ski</a:t>
            </a:r>
            <a:r>
              <a:rPr sz="1500" spc="4" dirty="0" smtClean="0">
                <a:latin typeface="Segoe UI Light"/>
                <a:cs typeface="Segoe UI Light"/>
              </a:rPr>
              <a:t>l</a:t>
            </a:r>
            <a:r>
              <a:rPr sz="1500" spc="0" dirty="0" smtClean="0">
                <a:latin typeface="Segoe UI Light"/>
                <a:cs typeface="Segoe UI Light"/>
              </a:rPr>
              <a:t>ls</a:t>
            </a:r>
            <a:r>
              <a:rPr sz="1500" spc="19" dirty="0" smtClean="0">
                <a:latin typeface="Segoe UI Light"/>
                <a:cs typeface="Segoe UI Light"/>
              </a:rPr>
              <a:t> </a:t>
            </a:r>
            <a:r>
              <a:rPr sz="1500" spc="0" dirty="0" smtClean="0">
                <a:latin typeface="Segoe UI Light"/>
                <a:cs typeface="Segoe UI Light"/>
              </a:rPr>
              <a:t>a</a:t>
            </a:r>
            <a:r>
              <a:rPr sz="1500" spc="4" dirty="0" smtClean="0">
                <a:latin typeface="Segoe UI Light"/>
                <a:cs typeface="Segoe UI Light"/>
              </a:rPr>
              <a:t>n</a:t>
            </a:r>
            <a:r>
              <a:rPr sz="1500" spc="0" dirty="0" smtClean="0">
                <a:latin typeface="Segoe UI Light"/>
                <a:cs typeface="Segoe UI Light"/>
              </a:rPr>
              <a:t>d</a:t>
            </a:r>
            <a:endParaRPr sz="1500" dirty="0">
              <a:latin typeface="Segoe UI Light"/>
              <a:cs typeface="Segoe UI Light"/>
            </a:endParaRPr>
          </a:p>
          <a:p>
            <a:pPr marL="12700" marR="28575">
              <a:lnSpc>
                <a:spcPts val="1805"/>
              </a:lnSpc>
              <a:spcBef>
                <a:spcPts val="0"/>
              </a:spcBef>
            </a:pPr>
            <a:r>
              <a:rPr sz="1500" spc="0" dirty="0" smtClean="0">
                <a:latin typeface="Segoe UI Light"/>
                <a:cs typeface="Segoe UI Light"/>
              </a:rPr>
              <a:t>le</a:t>
            </a:r>
            <a:r>
              <a:rPr sz="1500" spc="4" dirty="0" smtClean="0">
                <a:latin typeface="Segoe UI Light"/>
                <a:cs typeface="Segoe UI Light"/>
              </a:rPr>
              <a:t>a</a:t>
            </a:r>
            <a:r>
              <a:rPr sz="1500" spc="0" dirty="0" smtClean="0">
                <a:latin typeface="Segoe UI Light"/>
                <a:cs typeface="Segoe UI Light"/>
              </a:rPr>
              <a:t>rning attitudes</a:t>
            </a:r>
            <a:r>
              <a:rPr sz="1500" spc="14" dirty="0" smtClean="0">
                <a:latin typeface="Segoe UI Light"/>
                <a:cs typeface="Segoe UI Light"/>
              </a:rPr>
              <a:t> </a:t>
            </a:r>
            <a:r>
              <a:rPr sz="1500" spc="0" dirty="0" smtClean="0">
                <a:latin typeface="Segoe UI Light"/>
                <a:cs typeface="Segoe UI Light"/>
              </a:rPr>
              <a:t>a</a:t>
            </a:r>
            <a:r>
              <a:rPr sz="1500" spc="4" dirty="0" smtClean="0">
                <a:latin typeface="Segoe UI Light"/>
                <a:cs typeface="Segoe UI Light"/>
              </a:rPr>
              <a:t>n</a:t>
            </a:r>
            <a:r>
              <a:rPr sz="1500" spc="0" dirty="0" smtClean="0">
                <a:latin typeface="Segoe UI Light"/>
                <a:cs typeface="Segoe UI Light"/>
              </a:rPr>
              <a:t>d</a:t>
            </a:r>
            <a:r>
              <a:rPr sz="1500" spc="9" dirty="0" smtClean="0">
                <a:latin typeface="Segoe UI Light"/>
                <a:cs typeface="Segoe UI Light"/>
              </a:rPr>
              <a:t> </a:t>
            </a:r>
            <a:r>
              <a:rPr sz="1500" spc="0" dirty="0" smtClean="0">
                <a:latin typeface="Segoe UI Light"/>
                <a:cs typeface="Segoe UI Light"/>
              </a:rPr>
              <a:t>beha</a:t>
            </a:r>
            <a:r>
              <a:rPr sz="1500" spc="4" dirty="0" smtClean="0">
                <a:latin typeface="Segoe UI Light"/>
                <a:cs typeface="Segoe UI Light"/>
              </a:rPr>
              <a:t>v</a:t>
            </a:r>
            <a:r>
              <a:rPr sz="1500" spc="0" dirty="0" smtClean="0">
                <a:latin typeface="Segoe UI Light"/>
                <a:cs typeface="Segoe UI Light"/>
              </a:rPr>
              <a:t>io</a:t>
            </a:r>
            <a:r>
              <a:rPr sz="1500" spc="4" dirty="0" smtClean="0">
                <a:latin typeface="Segoe UI Light"/>
                <a:cs typeface="Segoe UI Light"/>
              </a:rPr>
              <a:t>ur</a:t>
            </a:r>
            <a:r>
              <a:rPr sz="1500" spc="0" dirty="0" smtClean="0">
                <a:latin typeface="Segoe UI Light"/>
                <a:cs typeface="Segoe UI Light"/>
              </a:rPr>
              <a:t>s </a:t>
            </a:r>
            <a:r>
              <a:rPr sz="1500" spc="-4" dirty="0" smtClean="0">
                <a:latin typeface="Segoe UI Light"/>
                <a:cs typeface="Segoe UI Light"/>
              </a:rPr>
              <a:t>f</a:t>
            </a:r>
            <a:r>
              <a:rPr sz="1500" spc="0" dirty="0" smtClean="0">
                <a:latin typeface="Segoe UI Light"/>
                <a:cs typeface="Segoe UI Light"/>
              </a:rPr>
              <a:t>or</a:t>
            </a:r>
            <a:r>
              <a:rPr sz="1500" spc="4" dirty="0" smtClean="0">
                <a:latin typeface="Segoe UI Light"/>
                <a:cs typeface="Segoe UI Light"/>
              </a:rPr>
              <a:t> </a:t>
            </a:r>
            <a:r>
              <a:rPr sz="1500" spc="0" dirty="0" smtClean="0">
                <a:latin typeface="Segoe UI Light"/>
                <a:cs typeface="Segoe UI Light"/>
              </a:rPr>
              <a:t>the</a:t>
            </a:r>
            <a:endParaRPr sz="1500" dirty="0">
              <a:latin typeface="Segoe UI Light"/>
              <a:cs typeface="Segoe UI Light"/>
            </a:endParaRPr>
          </a:p>
          <a:p>
            <a:pPr marL="12700" marR="28575">
              <a:lnSpc>
                <a:spcPts val="1800"/>
              </a:lnSpc>
            </a:pPr>
            <a:r>
              <a:rPr sz="1500" spc="-4" dirty="0" smtClean="0">
                <a:latin typeface="Segoe UI Light"/>
                <a:cs typeface="Segoe UI Light"/>
              </a:rPr>
              <a:t>f</a:t>
            </a:r>
            <a:r>
              <a:rPr sz="1500" spc="0" dirty="0" smtClean="0">
                <a:latin typeface="Segoe UI Light"/>
                <a:cs typeface="Segoe UI Light"/>
              </a:rPr>
              <a:t>utu</a:t>
            </a:r>
            <a:r>
              <a:rPr sz="1500" spc="-25" dirty="0" smtClean="0">
                <a:latin typeface="Segoe UI Light"/>
                <a:cs typeface="Segoe UI Light"/>
              </a:rPr>
              <a:t>r</a:t>
            </a:r>
            <a:r>
              <a:rPr sz="1500" spc="0" dirty="0" smtClean="0">
                <a:latin typeface="Segoe UI Light"/>
                <a:cs typeface="Segoe UI Light"/>
              </a:rPr>
              <a:t>e. </a:t>
            </a:r>
            <a:r>
              <a:rPr sz="1500" spc="19" dirty="0" smtClean="0">
                <a:latin typeface="Segoe UI Light"/>
                <a:cs typeface="Segoe UI Light"/>
              </a:rPr>
              <a:t> </a:t>
            </a:r>
            <a:r>
              <a:rPr sz="1500" spc="0" dirty="0" smtClean="0">
                <a:latin typeface="Segoe UI Light"/>
                <a:cs typeface="Segoe UI Light"/>
              </a:rPr>
              <a:t>Pup</a:t>
            </a:r>
            <a:r>
              <a:rPr sz="1500" spc="4" dirty="0" smtClean="0">
                <a:latin typeface="Segoe UI Light"/>
                <a:cs typeface="Segoe UI Light"/>
              </a:rPr>
              <a:t>i</a:t>
            </a:r>
            <a:r>
              <a:rPr sz="1500" spc="0" dirty="0" smtClean="0">
                <a:latin typeface="Segoe UI Light"/>
                <a:cs typeface="Segoe UI Light"/>
              </a:rPr>
              <a:t>ls</a:t>
            </a:r>
            <a:r>
              <a:rPr sz="1500" spc="-4" dirty="0" smtClean="0">
                <a:latin typeface="Segoe UI Light"/>
                <a:cs typeface="Segoe UI Light"/>
              </a:rPr>
              <a:t> </a:t>
            </a:r>
            <a:r>
              <a:rPr sz="1500" spc="4" dirty="0" smtClean="0">
                <a:latin typeface="Segoe UI Light"/>
                <a:cs typeface="Segoe UI Light"/>
              </a:rPr>
              <a:t>w</a:t>
            </a:r>
            <a:r>
              <a:rPr sz="1500" spc="0" dirty="0" smtClean="0">
                <a:latin typeface="Segoe UI Light"/>
                <a:cs typeface="Segoe UI Light"/>
              </a:rPr>
              <a:t>i</a:t>
            </a:r>
            <a:r>
              <a:rPr sz="1500" spc="4" dirty="0" smtClean="0">
                <a:latin typeface="Segoe UI Light"/>
                <a:cs typeface="Segoe UI Light"/>
              </a:rPr>
              <a:t>l</a:t>
            </a:r>
            <a:r>
              <a:rPr sz="1500" spc="0" dirty="0" smtClean="0">
                <a:latin typeface="Segoe UI Light"/>
                <a:cs typeface="Segoe UI Light"/>
              </a:rPr>
              <a:t>l be</a:t>
            </a:r>
            <a:r>
              <a:rPr sz="1500" spc="24" dirty="0" smtClean="0">
                <a:latin typeface="Segoe UI Light"/>
                <a:cs typeface="Segoe UI Light"/>
              </a:rPr>
              <a:t> </a:t>
            </a:r>
            <a:r>
              <a:rPr sz="1500" spc="0" dirty="0" smtClean="0">
                <a:latin typeface="Segoe UI Light"/>
                <a:cs typeface="Segoe UI Light"/>
              </a:rPr>
              <a:t>o</a:t>
            </a:r>
            <a:r>
              <a:rPr sz="1500" spc="-29" dirty="0" smtClean="0">
                <a:latin typeface="Segoe UI Light"/>
                <a:cs typeface="Segoe UI Light"/>
              </a:rPr>
              <a:t>r</a:t>
            </a:r>
            <a:r>
              <a:rPr sz="1500" spc="0" dirty="0" smtClean="0">
                <a:latin typeface="Segoe UI Light"/>
                <a:cs typeface="Segoe UI Light"/>
              </a:rPr>
              <a:t>gani</a:t>
            </a:r>
            <a:r>
              <a:rPr sz="1500" spc="9" dirty="0" smtClean="0">
                <a:latin typeface="Segoe UI Light"/>
                <a:cs typeface="Segoe UI Light"/>
              </a:rPr>
              <a:t>s</a:t>
            </a:r>
            <a:r>
              <a:rPr sz="1500" spc="0" dirty="0" smtClean="0">
                <a:latin typeface="Segoe UI Light"/>
                <a:cs typeface="Segoe UI Light"/>
              </a:rPr>
              <a:t>ed i</a:t>
            </a:r>
            <a:r>
              <a:rPr sz="1500" spc="4" dirty="0" smtClean="0">
                <a:latin typeface="Segoe UI Light"/>
                <a:cs typeface="Segoe UI Light"/>
              </a:rPr>
              <a:t>n</a:t>
            </a:r>
            <a:r>
              <a:rPr sz="1500" spc="0" dirty="0" smtClean="0">
                <a:latin typeface="Segoe UI Light"/>
                <a:cs typeface="Segoe UI Light"/>
              </a:rPr>
              <a:t>to</a:t>
            </a:r>
            <a:endParaRPr sz="1500" dirty="0">
              <a:latin typeface="Segoe UI Light"/>
              <a:cs typeface="Segoe UI Light"/>
            </a:endParaRPr>
          </a:p>
          <a:p>
            <a:pPr marL="12700" marR="28575">
              <a:lnSpc>
                <a:spcPts val="1800"/>
              </a:lnSpc>
            </a:pPr>
            <a:r>
              <a:rPr sz="1500" spc="-25" dirty="0" smtClean="0">
                <a:latin typeface="Segoe UI Light"/>
                <a:cs typeface="Segoe UI Light"/>
              </a:rPr>
              <a:t>r</a:t>
            </a:r>
            <a:r>
              <a:rPr sz="1500" spc="0" dirty="0" smtClean="0">
                <a:latin typeface="Segoe UI Light"/>
                <a:cs typeface="Segoe UI Light"/>
              </a:rPr>
              <a:t>egi</a:t>
            </a:r>
            <a:r>
              <a:rPr sz="1500" spc="4" dirty="0" smtClean="0">
                <a:latin typeface="Segoe UI Light"/>
                <a:cs typeface="Segoe UI Light"/>
              </a:rPr>
              <a:t>s</a:t>
            </a:r>
            <a:r>
              <a:rPr sz="1500" spc="0" dirty="0" smtClean="0">
                <a:latin typeface="Segoe UI Light"/>
                <a:cs typeface="Segoe UI Light"/>
              </a:rPr>
              <a:t>tration</a:t>
            </a:r>
            <a:r>
              <a:rPr sz="1500" spc="9" dirty="0" smtClean="0">
                <a:latin typeface="Segoe UI Light"/>
                <a:cs typeface="Segoe UI Light"/>
              </a:rPr>
              <a:t> </a:t>
            </a:r>
            <a:r>
              <a:rPr sz="1500" spc="0" dirty="0" smtClean="0">
                <a:latin typeface="Segoe UI Light"/>
                <a:cs typeface="Segoe UI Light"/>
              </a:rPr>
              <a:t>g</a:t>
            </a:r>
            <a:r>
              <a:rPr sz="1500" spc="-25" dirty="0" smtClean="0">
                <a:latin typeface="Segoe UI Light"/>
                <a:cs typeface="Segoe UI Light"/>
              </a:rPr>
              <a:t>r</a:t>
            </a:r>
            <a:r>
              <a:rPr sz="1500" spc="0" dirty="0" smtClean="0">
                <a:latin typeface="Segoe UI Light"/>
                <a:cs typeface="Segoe UI Light"/>
              </a:rPr>
              <a:t>oups</a:t>
            </a:r>
            <a:r>
              <a:rPr sz="1500" spc="4" dirty="0" smtClean="0">
                <a:latin typeface="Segoe UI Light"/>
                <a:cs typeface="Segoe UI Light"/>
              </a:rPr>
              <a:t> </a:t>
            </a:r>
            <a:r>
              <a:rPr sz="1500" spc="-39" dirty="0" smtClean="0">
                <a:latin typeface="Segoe UI Light"/>
                <a:cs typeface="Segoe UI Light"/>
              </a:rPr>
              <a:t>o</a:t>
            </a:r>
            <a:r>
              <a:rPr sz="1500" spc="0" dirty="0" smtClean="0">
                <a:latin typeface="Segoe UI Light"/>
                <a:cs typeface="Segoe UI Light"/>
              </a:rPr>
              <a:t>f</a:t>
            </a:r>
            <a:r>
              <a:rPr sz="1500" spc="-4" dirty="0" smtClean="0">
                <a:latin typeface="Segoe UI Light"/>
                <a:cs typeface="Segoe UI Light"/>
              </a:rPr>
              <a:t> </a:t>
            </a:r>
            <a:r>
              <a:rPr sz="1500" spc="0" dirty="0" smtClean="0">
                <a:latin typeface="Segoe UI Light"/>
                <a:cs typeface="Segoe UI Light"/>
              </a:rPr>
              <a:t>a ma</a:t>
            </a:r>
            <a:r>
              <a:rPr sz="1500" spc="4" dirty="0" smtClean="0">
                <a:latin typeface="Segoe UI Light"/>
                <a:cs typeface="Segoe UI Light"/>
              </a:rPr>
              <a:t>x</a:t>
            </a:r>
            <a:r>
              <a:rPr sz="1500" spc="0" dirty="0" smtClean="0">
                <a:latin typeface="Segoe UI Light"/>
                <a:cs typeface="Segoe UI Light"/>
              </a:rPr>
              <a:t>i</a:t>
            </a:r>
            <a:r>
              <a:rPr sz="1500" spc="4" dirty="0" smtClean="0">
                <a:latin typeface="Segoe UI Light"/>
                <a:cs typeface="Segoe UI Light"/>
              </a:rPr>
              <a:t>m</a:t>
            </a:r>
            <a:r>
              <a:rPr sz="1500" spc="0" dirty="0" smtClean="0">
                <a:latin typeface="Segoe UI Light"/>
                <a:cs typeface="Segoe UI Light"/>
              </a:rPr>
              <a:t>um </a:t>
            </a:r>
            <a:r>
              <a:rPr sz="1500" spc="-34" dirty="0" smtClean="0">
                <a:latin typeface="Segoe UI Light"/>
                <a:cs typeface="Segoe UI Light"/>
              </a:rPr>
              <a:t>o</a:t>
            </a:r>
            <a:r>
              <a:rPr sz="1500" spc="0" dirty="0" smtClean="0">
                <a:latin typeface="Segoe UI Light"/>
                <a:cs typeface="Segoe UI Light"/>
              </a:rPr>
              <a:t>f</a:t>
            </a:r>
            <a:r>
              <a:rPr sz="1500" spc="-4" dirty="0" smtClean="0">
                <a:latin typeface="Segoe UI Light"/>
                <a:cs typeface="Segoe UI Light"/>
              </a:rPr>
              <a:t> </a:t>
            </a:r>
            <a:r>
              <a:rPr sz="1500" spc="-9" dirty="0" smtClean="0">
                <a:latin typeface="Segoe UI Light"/>
                <a:cs typeface="Segoe UI Light"/>
              </a:rPr>
              <a:t>2</a:t>
            </a:r>
            <a:r>
              <a:rPr sz="1500" spc="0" dirty="0" smtClean="0">
                <a:latin typeface="Segoe UI Light"/>
                <a:cs typeface="Segoe UI Light"/>
              </a:rPr>
              <a:t>2</a:t>
            </a:r>
            <a:r>
              <a:rPr sz="1500" spc="14" dirty="0" smtClean="0">
                <a:latin typeface="Segoe UI Light"/>
                <a:cs typeface="Segoe UI Light"/>
              </a:rPr>
              <a:t> </a:t>
            </a:r>
            <a:r>
              <a:rPr sz="1500" spc="0" dirty="0" smtClean="0">
                <a:latin typeface="Segoe UI Light"/>
                <a:cs typeface="Segoe UI Light"/>
              </a:rPr>
              <a:t>in</a:t>
            </a:r>
            <a:r>
              <a:rPr sz="1500" spc="4" dirty="0" smtClean="0">
                <a:latin typeface="Segoe UI Light"/>
                <a:cs typeface="Segoe UI Light"/>
              </a:rPr>
              <a:t> </a:t>
            </a:r>
            <a:r>
              <a:rPr sz="1500" spc="-4" dirty="0" smtClean="0">
                <a:latin typeface="Segoe UI Light"/>
                <a:cs typeface="Segoe UI Light"/>
              </a:rPr>
              <a:t>t</a:t>
            </a:r>
            <a:r>
              <a:rPr sz="1500" spc="0" dirty="0" smtClean="0">
                <a:latin typeface="Segoe UI Light"/>
                <a:cs typeface="Segoe UI Light"/>
              </a:rPr>
              <a:t>he</a:t>
            </a:r>
            <a:endParaRPr sz="1500" dirty="0">
              <a:latin typeface="Segoe UI Light"/>
              <a:cs typeface="Segoe UI Light"/>
            </a:endParaRPr>
          </a:p>
          <a:p>
            <a:pPr marL="12700" marR="28575">
              <a:lnSpc>
                <a:spcPts val="1800"/>
              </a:lnSpc>
            </a:pPr>
            <a:r>
              <a:rPr sz="1500" spc="4" dirty="0" smtClean="0">
                <a:latin typeface="Segoe UI Light"/>
                <a:cs typeface="Segoe UI Light"/>
              </a:rPr>
              <a:t>E</a:t>
            </a:r>
            <a:r>
              <a:rPr sz="1500" spc="0" dirty="0" smtClean="0">
                <a:latin typeface="Segoe UI Light"/>
                <a:cs typeface="Segoe UI Light"/>
              </a:rPr>
              <a:t>le</a:t>
            </a:r>
            <a:r>
              <a:rPr sz="1500" spc="4" dirty="0" smtClean="0">
                <a:latin typeface="Segoe UI Light"/>
                <a:cs typeface="Segoe UI Light"/>
              </a:rPr>
              <a:t>m</a:t>
            </a:r>
            <a:r>
              <a:rPr sz="1500" spc="0" dirty="0" smtClean="0">
                <a:latin typeface="Segoe UI Light"/>
                <a:cs typeface="Segoe UI Light"/>
              </a:rPr>
              <a:t>enta</a:t>
            </a:r>
            <a:r>
              <a:rPr sz="1500" spc="94" dirty="0" smtClean="0">
                <a:latin typeface="Segoe UI Light"/>
                <a:cs typeface="Segoe UI Light"/>
              </a:rPr>
              <a:t>r</a:t>
            </a:r>
            <a:r>
              <a:rPr sz="1500" spc="0" dirty="0" smtClean="0">
                <a:latin typeface="Segoe UI Light"/>
                <a:cs typeface="Segoe UI Light"/>
              </a:rPr>
              <a:t>y S</a:t>
            </a:r>
            <a:r>
              <a:rPr sz="1500" spc="-4" dirty="0" smtClean="0">
                <a:latin typeface="Segoe UI Light"/>
                <a:cs typeface="Segoe UI Light"/>
              </a:rPr>
              <a:t>c</a:t>
            </a:r>
            <a:r>
              <a:rPr sz="1500" spc="0" dirty="0" smtClean="0">
                <a:latin typeface="Segoe UI Light"/>
                <a:cs typeface="Segoe UI Light"/>
              </a:rPr>
              <a:t>hool</a:t>
            </a:r>
            <a:r>
              <a:rPr sz="1500" spc="9" dirty="0" smtClean="0">
                <a:latin typeface="Segoe UI Light"/>
                <a:cs typeface="Segoe UI Light"/>
              </a:rPr>
              <a:t> </a:t>
            </a:r>
            <a:r>
              <a:rPr sz="1500" spc="0" dirty="0" smtClean="0">
                <a:latin typeface="Segoe UI Light"/>
                <a:cs typeface="Segoe UI Light"/>
              </a:rPr>
              <a:t>a</a:t>
            </a:r>
            <a:r>
              <a:rPr sz="1500" spc="4" dirty="0" smtClean="0">
                <a:latin typeface="Segoe UI Light"/>
                <a:cs typeface="Segoe UI Light"/>
              </a:rPr>
              <a:t>n</a:t>
            </a:r>
            <a:r>
              <a:rPr sz="1500" spc="0" dirty="0" smtClean="0">
                <a:latin typeface="Segoe UI Light"/>
                <a:cs typeface="Segoe UI Light"/>
              </a:rPr>
              <a:t>d</a:t>
            </a:r>
            <a:r>
              <a:rPr sz="1500" spc="-14" dirty="0" smtClean="0">
                <a:latin typeface="Segoe UI Light"/>
                <a:cs typeface="Segoe UI Light"/>
              </a:rPr>
              <a:t> </a:t>
            </a:r>
            <a:r>
              <a:rPr sz="1500" spc="0" dirty="0" smtClean="0">
                <a:latin typeface="Segoe UI Light"/>
                <a:cs typeface="Segoe UI Light"/>
              </a:rPr>
              <a:t>25</a:t>
            </a:r>
            <a:r>
              <a:rPr sz="1500" spc="9" dirty="0" smtClean="0">
                <a:latin typeface="Segoe UI Light"/>
                <a:cs typeface="Segoe UI Light"/>
              </a:rPr>
              <a:t> </a:t>
            </a:r>
            <a:r>
              <a:rPr sz="1500" spc="0" dirty="0" smtClean="0">
                <a:latin typeface="Segoe UI Light"/>
                <a:cs typeface="Segoe UI Light"/>
              </a:rPr>
              <a:t>in</a:t>
            </a:r>
            <a:r>
              <a:rPr sz="1500" spc="4" dirty="0" smtClean="0">
                <a:latin typeface="Segoe UI Light"/>
                <a:cs typeface="Segoe UI Light"/>
              </a:rPr>
              <a:t> </a:t>
            </a:r>
            <a:r>
              <a:rPr sz="1500" spc="-4" dirty="0" smtClean="0">
                <a:latin typeface="Segoe UI Light"/>
                <a:cs typeface="Segoe UI Light"/>
              </a:rPr>
              <a:t>t</a:t>
            </a:r>
            <a:r>
              <a:rPr sz="1500" spc="0" dirty="0" smtClean="0">
                <a:latin typeface="Segoe UI Light"/>
                <a:cs typeface="Segoe UI Light"/>
              </a:rPr>
              <a:t>he</a:t>
            </a:r>
            <a:r>
              <a:rPr sz="1500" spc="9" dirty="0" smtClean="0">
                <a:latin typeface="Segoe UI Light"/>
                <a:cs typeface="Segoe UI Light"/>
              </a:rPr>
              <a:t> </a:t>
            </a:r>
            <a:r>
              <a:rPr sz="1500" spc="4" dirty="0" smtClean="0">
                <a:latin typeface="Segoe UI Light"/>
                <a:cs typeface="Segoe UI Light"/>
              </a:rPr>
              <a:t>H</a:t>
            </a:r>
            <a:r>
              <a:rPr sz="1500" spc="0" dirty="0" smtClean="0">
                <a:latin typeface="Segoe UI Light"/>
                <a:cs typeface="Segoe UI Light"/>
              </a:rPr>
              <a:t>i</a:t>
            </a:r>
            <a:r>
              <a:rPr sz="1500" spc="4" dirty="0" smtClean="0">
                <a:latin typeface="Segoe UI Light"/>
                <a:cs typeface="Segoe UI Light"/>
              </a:rPr>
              <a:t>g</a:t>
            </a:r>
            <a:r>
              <a:rPr sz="1500" spc="0" dirty="0" smtClean="0">
                <a:latin typeface="Segoe UI Light"/>
                <a:cs typeface="Segoe UI Light"/>
              </a:rPr>
              <a:t>h</a:t>
            </a:r>
            <a:r>
              <a:rPr sz="1500" spc="-9" dirty="0" smtClean="0">
                <a:latin typeface="Segoe UI Light"/>
                <a:cs typeface="Segoe UI Light"/>
              </a:rPr>
              <a:t> </a:t>
            </a:r>
            <a:r>
              <a:rPr sz="1500" spc="0" dirty="0" smtClean="0">
                <a:latin typeface="Segoe UI Light"/>
                <a:cs typeface="Segoe UI Light"/>
              </a:rPr>
              <a:t>S</a:t>
            </a:r>
            <a:r>
              <a:rPr sz="1500" spc="-4" dirty="0" smtClean="0">
                <a:latin typeface="Segoe UI Light"/>
                <a:cs typeface="Segoe UI Light"/>
              </a:rPr>
              <a:t>c</a:t>
            </a:r>
            <a:r>
              <a:rPr sz="1500" spc="0" dirty="0" smtClean="0">
                <a:latin typeface="Segoe UI Light"/>
                <a:cs typeface="Segoe UI Light"/>
              </a:rPr>
              <a:t>hool.</a:t>
            </a:r>
            <a:endParaRPr sz="1500" dirty="0">
              <a:latin typeface="Segoe UI Light"/>
              <a:cs typeface="Segoe UI Light"/>
            </a:endParaRPr>
          </a:p>
          <a:p>
            <a:pPr marL="12700">
              <a:lnSpc>
                <a:spcPts val="1800"/>
              </a:lnSpc>
            </a:pPr>
            <a:r>
              <a:rPr sz="1500" spc="0" dirty="0" smtClean="0">
                <a:latin typeface="Segoe UI Light"/>
                <a:cs typeface="Segoe UI Light"/>
              </a:rPr>
              <a:t>In</a:t>
            </a:r>
            <a:r>
              <a:rPr sz="1500" spc="-11" dirty="0" smtClean="0">
                <a:latin typeface="Segoe UI Light"/>
                <a:cs typeface="Segoe UI Light"/>
              </a:rPr>
              <a:t> </a:t>
            </a:r>
            <a:r>
              <a:rPr sz="1500" spc="0" dirty="0" smtClean="0">
                <a:latin typeface="Segoe UI Light"/>
                <a:cs typeface="Segoe UI Light"/>
              </a:rPr>
              <a:t>the</a:t>
            </a:r>
            <a:r>
              <a:rPr sz="1500" spc="9" dirty="0" smtClean="0">
                <a:latin typeface="Segoe UI Light"/>
                <a:cs typeface="Segoe UI Light"/>
              </a:rPr>
              <a:t> </a:t>
            </a:r>
            <a:r>
              <a:rPr sz="1500" spc="4" dirty="0" smtClean="0">
                <a:latin typeface="Segoe UI Light"/>
                <a:cs typeface="Segoe UI Light"/>
              </a:rPr>
              <a:t>E</a:t>
            </a:r>
            <a:r>
              <a:rPr sz="1500" spc="0" dirty="0" smtClean="0">
                <a:latin typeface="Segoe UI Light"/>
                <a:cs typeface="Segoe UI Light"/>
              </a:rPr>
              <a:t>le</a:t>
            </a:r>
            <a:r>
              <a:rPr sz="1500" spc="4" dirty="0" smtClean="0">
                <a:latin typeface="Segoe UI Light"/>
                <a:cs typeface="Segoe UI Light"/>
              </a:rPr>
              <a:t>m</a:t>
            </a:r>
            <a:r>
              <a:rPr sz="1500" spc="0" dirty="0" smtClean="0">
                <a:latin typeface="Segoe UI Light"/>
                <a:cs typeface="Segoe UI Light"/>
              </a:rPr>
              <a:t>enta</a:t>
            </a:r>
            <a:r>
              <a:rPr sz="1500" spc="94" dirty="0" smtClean="0">
                <a:latin typeface="Segoe UI Light"/>
                <a:cs typeface="Segoe UI Light"/>
              </a:rPr>
              <a:t>r</a:t>
            </a:r>
            <a:r>
              <a:rPr sz="1500" spc="0" dirty="0" smtClean="0">
                <a:latin typeface="Segoe UI Light"/>
                <a:cs typeface="Segoe UI Light"/>
              </a:rPr>
              <a:t>y</a:t>
            </a:r>
            <a:r>
              <a:rPr sz="1500" spc="14" dirty="0" smtClean="0">
                <a:latin typeface="Segoe UI Light"/>
                <a:cs typeface="Segoe UI Light"/>
              </a:rPr>
              <a:t> </a:t>
            </a:r>
            <a:r>
              <a:rPr sz="1500" spc="0" dirty="0" smtClean="0">
                <a:latin typeface="Segoe UI Light"/>
                <a:cs typeface="Segoe UI Light"/>
              </a:rPr>
              <a:t>S</a:t>
            </a:r>
            <a:r>
              <a:rPr sz="1500" spc="-4" dirty="0" smtClean="0">
                <a:latin typeface="Segoe UI Light"/>
                <a:cs typeface="Segoe UI Light"/>
              </a:rPr>
              <a:t>c</a:t>
            </a:r>
            <a:r>
              <a:rPr sz="1500" spc="0" dirty="0" smtClean="0">
                <a:latin typeface="Segoe UI Light"/>
                <a:cs typeface="Segoe UI Light"/>
              </a:rPr>
              <a:t>hool</a:t>
            </a:r>
            <a:r>
              <a:rPr sz="1500" spc="14" dirty="0" smtClean="0">
                <a:latin typeface="Segoe UI Light"/>
                <a:cs typeface="Segoe UI Light"/>
              </a:rPr>
              <a:t> </a:t>
            </a:r>
            <a:r>
              <a:rPr sz="1500" spc="0" dirty="0" smtClean="0">
                <a:latin typeface="Segoe UI Light"/>
                <a:cs typeface="Segoe UI Light"/>
              </a:rPr>
              <a:t>each</a:t>
            </a:r>
            <a:r>
              <a:rPr sz="1500" spc="-4" dirty="0" smtClean="0">
                <a:latin typeface="Segoe UI Light"/>
                <a:cs typeface="Segoe UI Light"/>
              </a:rPr>
              <a:t> c</a:t>
            </a:r>
            <a:r>
              <a:rPr sz="1500" spc="0" dirty="0" smtClean="0">
                <a:latin typeface="Segoe UI Light"/>
                <a:cs typeface="Segoe UI Light"/>
              </a:rPr>
              <a:t>l</a:t>
            </a:r>
            <a:r>
              <a:rPr sz="1500" spc="4" dirty="0" smtClean="0">
                <a:latin typeface="Segoe UI Light"/>
                <a:cs typeface="Segoe UI Light"/>
              </a:rPr>
              <a:t>as</a:t>
            </a:r>
            <a:r>
              <a:rPr sz="1500" spc="0" dirty="0" smtClean="0">
                <a:latin typeface="Segoe UI Light"/>
                <a:cs typeface="Segoe UI Light"/>
              </a:rPr>
              <a:t>s</a:t>
            </a:r>
            <a:r>
              <a:rPr sz="1500" spc="4" dirty="0" smtClean="0">
                <a:latin typeface="Segoe UI Light"/>
                <a:cs typeface="Segoe UI Light"/>
              </a:rPr>
              <a:t> </a:t>
            </a:r>
            <a:r>
              <a:rPr sz="1500" spc="0" dirty="0" smtClean="0">
                <a:latin typeface="Segoe UI Light"/>
                <a:cs typeface="Segoe UI Light"/>
              </a:rPr>
              <a:t>w</a:t>
            </a:r>
            <a:r>
              <a:rPr sz="1500" spc="4" dirty="0" smtClean="0">
                <a:latin typeface="Segoe UI Light"/>
                <a:cs typeface="Segoe UI Light"/>
              </a:rPr>
              <a:t>i</a:t>
            </a:r>
            <a:r>
              <a:rPr sz="1500" spc="0" dirty="0" smtClean="0">
                <a:latin typeface="Segoe UI Light"/>
                <a:cs typeface="Segoe UI Light"/>
              </a:rPr>
              <a:t>ll</a:t>
            </a:r>
            <a:r>
              <a:rPr sz="1500" spc="9" dirty="0" smtClean="0">
                <a:latin typeface="Segoe UI Light"/>
                <a:cs typeface="Segoe UI Light"/>
              </a:rPr>
              <a:t> </a:t>
            </a:r>
            <a:r>
              <a:rPr sz="1500" spc="0" dirty="0" smtClean="0">
                <a:latin typeface="Segoe UI Light"/>
                <a:cs typeface="Segoe UI Light"/>
              </a:rPr>
              <a:t>ha</a:t>
            </a:r>
            <a:r>
              <a:rPr sz="1500" spc="4" dirty="0" smtClean="0">
                <a:latin typeface="Segoe UI Light"/>
                <a:cs typeface="Segoe UI Light"/>
              </a:rPr>
              <a:t>v</a:t>
            </a:r>
            <a:r>
              <a:rPr sz="1500" spc="0" dirty="0" smtClean="0">
                <a:latin typeface="Segoe UI Light"/>
                <a:cs typeface="Segoe UI Light"/>
              </a:rPr>
              <a:t>e</a:t>
            </a:r>
            <a:r>
              <a:rPr sz="1500" spc="-14" dirty="0" smtClean="0">
                <a:latin typeface="Segoe UI Light"/>
                <a:cs typeface="Segoe UI Light"/>
              </a:rPr>
              <a:t> </a:t>
            </a:r>
            <a:r>
              <a:rPr sz="1500" spc="0" dirty="0" smtClean="0">
                <a:latin typeface="Segoe UI Light"/>
                <a:cs typeface="Segoe UI Light"/>
              </a:rPr>
              <a:t>a</a:t>
            </a:r>
            <a:endParaRPr sz="1500" dirty="0">
              <a:latin typeface="Segoe UI Light"/>
              <a:cs typeface="Segoe UI Light"/>
            </a:endParaRPr>
          </a:p>
          <a:p>
            <a:pPr marL="12700" marR="28575">
              <a:lnSpc>
                <a:spcPts val="1800"/>
              </a:lnSpc>
            </a:pPr>
            <a:r>
              <a:rPr sz="1500" spc="-4" dirty="0" smtClean="0">
                <a:latin typeface="Segoe UI Light"/>
                <a:cs typeface="Segoe UI Light"/>
              </a:rPr>
              <a:t>c</a:t>
            </a:r>
            <a:r>
              <a:rPr sz="1500" spc="0" dirty="0" smtClean="0">
                <a:latin typeface="Segoe UI Light"/>
                <a:cs typeface="Segoe UI Light"/>
              </a:rPr>
              <a:t>l</a:t>
            </a:r>
            <a:r>
              <a:rPr sz="1500" spc="4" dirty="0" smtClean="0">
                <a:latin typeface="Segoe UI Light"/>
                <a:cs typeface="Segoe UI Light"/>
              </a:rPr>
              <a:t>as</a:t>
            </a:r>
            <a:r>
              <a:rPr sz="1500" spc="0" dirty="0" smtClean="0">
                <a:latin typeface="Segoe UI Light"/>
                <a:cs typeface="Segoe UI Light"/>
              </a:rPr>
              <a:t>s</a:t>
            </a:r>
            <a:r>
              <a:rPr sz="1500" spc="4" dirty="0" smtClean="0">
                <a:latin typeface="Segoe UI Light"/>
                <a:cs typeface="Segoe UI Light"/>
              </a:rPr>
              <a:t> </a:t>
            </a:r>
            <a:r>
              <a:rPr sz="1500" spc="-4" dirty="0" smtClean="0">
                <a:latin typeface="Segoe UI Light"/>
                <a:cs typeface="Segoe UI Light"/>
              </a:rPr>
              <a:t>t</a:t>
            </a:r>
            <a:r>
              <a:rPr sz="1500" spc="0" dirty="0" smtClean="0">
                <a:latin typeface="Segoe UI Light"/>
                <a:cs typeface="Segoe UI Light"/>
              </a:rPr>
              <a:t>eacher</a:t>
            </a:r>
            <a:r>
              <a:rPr sz="1500" spc="14" dirty="0" smtClean="0">
                <a:latin typeface="Segoe UI Light"/>
                <a:cs typeface="Segoe UI Light"/>
              </a:rPr>
              <a:t> </a:t>
            </a:r>
            <a:r>
              <a:rPr sz="1500" spc="0" dirty="0" smtClean="0">
                <a:latin typeface="Segoe UI Light"/>
                <a:cs typeface="Segoe UI Light"/>
              </a:rPr>
              <a:t>a</a:t>
            </a:r>
            <a:r>
              <a:rPr sz="1500" spc="4" dirty="0" smtClean="0">
                <a:latin typeface="Segoe UI Light"/>
                <a:cs typeface="Segoe UI Light"/>
              </a:rPr>
              <a:t>n</a:t>
            </a:r>
            <a:r>
              <a:rPr sz="1500" spc="0" dirty="0" smtClean="0">
                <a:latin typeface="Segoe UI Light"/>
                <a:cs typeface="Segoe UI Light"/>
              </a:rPr>
              <a:t>d</a:t>
            </a:r>
            <a:r>
              <a:rPr sz="1500" spc="-14" dirty="0" smtClean="0">
                <a:latin typeface="Segoe UI Light"/>
                <a:cs typeface="Segoe UI Light"/>
              </a:rPr>
              <a:t> </a:t>
            </a:r>
            <a:r>
              <a:rPr sz="1500" spc="0" dirty="0" smtClean="0">
                <a:latin typeface="Segoe UI Light"/>
                <a:cs typeface="Segoe UI Light"/>
              </a:rPr>
              <a:t>a </a:t>
            </a:r>
            <a:r>
              <a:rPr sz="1500" spc="4" dirty="0" smtClean="0">
                <a:latin typeface="Segoe UI Light"/>
                <a:cs typeface="Segoe UI Light"/>
              </a:rPr>
              <a:t>l</a:t>
            </a:r>
            <a:r>
              <a:rPr sz="1500" spc="0" dirty="0" smtClean="0">
                <a:latin typeface="Segoe UI Light"/>
                <a:cs typeface="Segoe UI Light"/>
              </a:rPr>
              <a:t>earning s</a:t>
            </a:r>
            <a:r>
              <a:rPr sz="1500" spc="4" dirty="0" smtClean="0">
                <a:latin typeface="Segoe UI Light"/>
                <a:cs typeface="Segoe UI Light"/>
              </a:rPr>
              <a:t>u</a:t>
            </a:r>
            <a:r>
              <a:rPr sz="1500" spc="0" dirty="0" smtClean="0">
                <a:latin typeface="Segoe UI Light"/>
                <a:cs typeface="Segoe UI Light"/>
              </a:rPr>
              <a:t>ppo</a:t>
            </a:r>
            <a:r>
              <a:rPr sz="1500" spc="54" dirty="0" smtClean="0">
                <a:latin typeface="Segoe UI Light"/>
                <a:cs typeface="Segoe UI Light"/>
              </a:rPr>
              <a:t>r</a:t>
            </a:r>
            <a:r>
              <a:rPr sz="1500" spc="0" dirty="0" smtClean="0">
                <a:latin typeface="Segoe UI Light"/>
                <a:cs typeface="Segoe UI Light"/>
              </a:rPr>
              <a:t>t</a:t>
            </a:r>
            <a:r>
              <a:rPr sz="1500" spc="9" dirty="0" smtClean="0">
                <a:latin typeface="Segoe UI Light"/>
                <a:cs typeface="Segoe UI Light"/>
              </a:rPr>
              <a:t> </a:t>
            </a:r>
            <a:r>
              <a:rPr sz="1500" spc="0" dirty="0" smtClean="0">
                <a:latin typeface="Segoe UI Light"/>
                <a:cs typeface="Segoe UI Light"/>
              </a:rPr>
              <a:t>a</a:t>
            </a:r>
            <a:r>
              <a:rPr sz="1500" spc="4" dirty="0" smtClean="0">
                <a:latin typeface="Segoe UI Light"/>
                <a:cs typeface="Segoe UI Light"/>
              </a:rPr>
              <a:t>ss</a:t>
            </a:r>
            <a:r>
              <a:rPr sz="1500" spc="0" dirty="0" smtClean="0">
                <a:latin typeface="Segoe UI Light"/>
                <a:cs typeface="Segoe UI Light"/>
              </a:rPr>
              <a:t>i</a:t>
            </a:r>
            <a:r>
              <a:rPr sz="1500" spc="9" dirty="0" smtClean="0">
                <a:latin typeface="Segoe UI Light"/>
                <a:cs typeface="Segoe UI Light"/>
              </a:rPr>
              <a:t>s</a:t>
            </a:r>
            <a:r>
              <a:rPr sz="1500" spc="0" dirty="0" smtClean="0">
                <a:latin typeface="Segoe UI Light"/>
                <a:cs typeface="Segoe UI Light"/>
              </a:rPr>
              <a:t>tant.</a:t>
            </a:r>
            <a:endParaRPr sz="1500" dirty="0">
              <a:latin typeface="Segoe UI Light"/>
              <a:cs typeface="Segoe UI Light"/>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831066"/>
            <a:ext cx="2426137" cy="1673246"/>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2200" y="7831066"/>
            <a:ext cx="2509869" cy="1673246"/>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2039" y="6329919"/>
            <a:ext cx="2255961" cy="1501147"/>
          </a:xfrm>
          <a:prstGeom prst="rect">
            <a:avLst/>
          </a:prstGeom>
        </p:spPr>
      </p:pic>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r="7649"/>
          <a:stretch/>
        </p:blipFill>
        <p:spPr>
          <a:xfrm>
            <a:off x="4608576" y="1646948"/>
            <a:ext cx="2249424" cy="1629652"/>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8576" y="4798617"/>
            <a:ext cx="2248250" cy="1503289"/>
          </a:xfrm>
          <a:prstGeom prst="rect">
            <a:avLst/>
          </a:prstGeom>
        </p:spPr>
      </p:pic>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l="11695"/>
          <a:stretch/>
        </p:blipFill>
        <p:spPr>
          <a:xfrm>
            <a:off x="4597645" y="7831065"/>
            <a:ext cx="2275926" cy="167324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2582545" y="3145282"/>
            <a:ext cx="1953768" cy="286511"/>
          </a:xfrm>
          <a:prstGeom prst="rect">
            <a:avLst/>
          </a:prstGeom>
          <a:blipFill>
            <a:blip r:embed="rId2" cstate="print"/>
            <a:stretch>
              <a:fillRect/>
            </a:stretch>
          </a:blipFill>
        </p:spPr>
        <p:txBody>
          <a:bodyPr wrap="square" lIns="0" tIns="0" rIns="0" bIns="0" rtlCol="0">
            <a:noAutofit/>
          </a:bodyPr>
          <a:lstStyle/>
          <a:p>
            <a:endParaRPr/>
          </a:p>
        </p:txBody>
      </p:sp>
      <p:sp>
        <p:nvSpPr>
          <p:cNvPr id="2" name="object 2"/>
          <p:cNvSpPr txBox="1"/>
          <p:nvPr/>
        </p:nvSpPr>
        <p:spPr>
          <a:xfrm>
            <a:off x="610616" y="3886200"/>
            <a:ext cx="5637784" cy="2667000"/>
          </a:xfrm>
          <a:prstGeom prst="rect">
            <a:avLst/>
          </a:prstGeom>
        </p:spPr>
        <p:txBody>
          <a:bodyPr wrap="square" lIns="0" tIns="0" rIns="0" bIns="0" rtlCol="0">
            <a:noAutofit/>
          </a:bodyPr>
          <a:lstStyle/>
          <a:p>
            <a:pPr marL="12700" algn="just">
              <a:lnSpc>
                <a:spcPts val="1795"/>
              </a:lnSpc>
              <a:spcBef>
                <a:spcPts val="89"/>
              </a:spcBef>
            </a:pPr>
            <a:r>
              <a:rPr sz="2400" spc="0" baseline="1566" dirty="0" smtClean="0">
                <a:latin typeface="Segoe UI Light"/>
                <a:cs typeface="Segoe UI Light"/>
              </a:rPr>
              <a:t>A we</a:t>
            </a:r>
            <a:r>
              <a:rPr sz="2400" spc="-4" baseline="1566" dirty="0" smtClean="0">
                <a:latin typeface="Segoe UI Light"/>
                <a:cs typeface="Segoe UI Light"/>
              </a:rPr>
              <a:t>l</a:t>
            </a:r>
            <a:r>
              <a:rPr sz="2400" spc="0" baseline="1566" dirty="0" smtClean="0">
                <a:latin typeface="Segoe UI Light"/>
                <a:cs typeface="Segoe UI Light"/>
              </a:rPr>
              <a:t>l-con</a:t>
            </a:r>
            <a:r>
              <a:rPr sz="2400" spc="4" baseline="1566" dirty="0" smtClean="0">
                <a:latin typeface="Segoe UI Light"/>
                <a:cs typeface="Segoe UI Light"/>
              </a:rPr>
              <a:t>s</a:t>
            </a:r>
            <a:r>
              <a:rPr sz="2400" spc="0" baseline="1566" dirty="0" smtClean="0">
                <a:latin typeface="Segoe UI Light"/>
                <a:cs typeface="Segoe UI Light"/>
              </a:rPr>
              <a:t>i</a:t>
            </a:r>
            <a:r>
              <a:rPr sz="2400" spc="-9" baseline="1566" dirty="0" smtClean="0">
                <a:latin typeface="Segoe UI Light"/>
                <a:cs typeface="Segoe UI Light"/>
              </a:rPr>
              <a:t>d</a:t>
            </a:r>
            <a:r>
              <a:rPr sz="2400" spc="0" baseline="1566" dirty="0" smtClean="0">
                <a:latin typeface="Segoe UI Light"/>
                <a:cs typeface="Segoe UI Light"/>
              </a:rPr>
              <a:t>e</a:t>
            </a:r>
            <a:r>
              <a:rPr sz="2400" spc="-34" baseline="1566" dirty="0" smtClean="0">
                <a:latin typeface="Segoe UI Light"/>
                <a:cs typeface="Segoe UI Light"/>
              </a:rPr>
              <a:t>r</a:t>
            </a:r>
            <a:r>
              <a:rPr sz="2400" spc="9" baseline="1566" dirty="0" smtClean="0">
                <a:latin typeface="Segoe UI Light"/>
                <a:cs typeface="Segoe UI Light"/>
              </a:rPr>
              <a:t>e</a:t>
            </a:r>
            <a:r>
              <a:rPr sz="2400" spc="0" baseline="1566" dirty="0" smtClean="0">
                <a:latin typeface="Segoe UI Light"/>
                <a:cs typeface="Segoe UI Light"/>
              </a:rPr>
              <a:t>d</a:t>
            </a:r>
            <a:r>
              <a:rPr sz="2400" spc="-45" baseline="1566" dirty="0" smtClean="0">
                <a:latin typeface="Segoe UI Light"/>
                <a:cs typeface="Segoe UI Light"/>
              </a:rPr>
              <a:t> </a:t>
            </a:r>
            <a:r>
              <a:rPr sz="2400" spc="0" baseline="1566" dirty="0" smtClean="0">
                <a:latin typeface="Segoe UI Light"/>
                <a:cs typeface="Segoe UI Light"/>
              </a:rPr>
              <a:t>and</a:t>
            </a:r>
            <a:r>
              <a:rPr sz="2400" spc="-10" baseline="1566" dirty="0" smtClean="0">
                <a:latin typeface="Segoe UI Light"/>
                <a:cs typeface="Segoe UI Light"/>
              </a:rPr>
              <a:t> </a:t>
            </a:r>
            <a:r>
              <a:rPr sz="2400" spc="0" baseline="1566" dirty="0" smtClean="0">
                <a:latin typeface="Segoe UI Light"/>
                <a:cs typeface="Segoe UI Light"/>
              </a:rPr>
              <a:t>operat</a:t>
            </a:r>
            <a:r>
              <a:rPr sz="2400" spc="-9" baseline="1566" dirty="0" smtClean="0">
                <a:latin typeface="Segoe UI Light"/>
                <a:cs typeface="Segoe UI Light"/>
              </a:rPr>
              <a:t>i</a:t>
            </a:r>
            <a:r>
              <a:rPr sz="2400" spc="0" baseline="1566" dirty="0" smtClean="0">
                <a:latin typeface="Segoe UI Light"/>
                <a:cs typeface="Segoe UI Light"/>
              </a:rPr>
              <a:t>on</a:t>
            </a:r>
            <a:r>
              <a:rPr sz="2400" spc="4" baseline="1566" dirty="0" smtClean="0">
                <a:latin typeface="Segoe UI Light"/>
                <a:cs typeface="Segoe UI Light"/>
              </a:rPr>
              <a:t>a</a:t>
            </a:r>
            <a:r>
              <a:rPr sz="2400" spc="0" baseline="1566" dirty="0" smtClean="0">
                <a:latin typeface="Segoe UI Light"/>
                <a:cs typeface="Segoe UI Light"/>
              </a:rPr>
              <a:t>l</a:t>
            </a:r>
            <a:r>
              <a:rPr sz="2400" spc="-50" baseline="1566" dirty="0" smtClean="0">
                <a:latin typeface="Segoe UI Light"/>
                <a:cs typeface="Segoe UI Light"/>
              </a:rPr>
              <a:t> </a:t>
            </a:r>
            <a:r>
              <a:rPr sz="2400" spc="-4" baseline="1566" dirty="0" smtClean="0">
                <a:latin typeface="Segoe UI Light"/>
                <a:cs typeface="Segoe UI Light"/>
              </a:rPr>
              <a:t>p</a:t>
            </a:r>
            <a:r>
              <a:rPr sz="2400" spc="0" baseline="1566" dirty="0" smtClean="0">
                <a:latin typeface="Segoe UI Light"/>
                <a:cs typeface="Segoe UI Light"/>
              </a:rPr>
              <a:t>a</a:t>
            </a:r>
            <a:r>
              <a:rPr sz="2400" spc="4" baseline="1566" dirty="0" smtClean="0">
                <a:latin typeface="Segoe UI Light"/>
                <a:cs typeface="Segoe UI Light"/>
              </a:rPr>
              <a:t>s</a:t>
            </a:r>
            <a:r>
              <a:rPr sz="2400" spc="-4" baseline="1566" dirty="0" smtClean="0">
                <a:latin typeface="Segoe UI Light"/>
                <a:cs typeface="Segoe UI Light"/>
              </a:rPr>
              <a:t>t</a:t>
            </a:r>
            <a:r>
              <a:rPr sz="2400" spc="0" baseline="1566" dirty="0" smtClean="0">
                <a:latin typeface="Segoe UI Light"/>
                <a:cs typeface="Segoe UI Light"/>
              </a:rPr>
              <a:t>o</a:t>
            </a:r>
            <a:r>
              <a:rPr sz="2400" spc="4" baseline="1566" dirty="0" smtClean="0">
                <a:latin typeface="Segoe UI Light"/>
                <a:cs typeface="Segoe UI Light"/>
              </a:rPr>
              <a:t>r</a:t>
            </a:r>
            <a:r>
              <a:rPr sz="2400" spc="0" baseline="1566" dirty="0" smtClean="0">
                <a:latin typeface="Segoe UI Light"/>
                <a:cs typeface="Segoe UI Light"/>
              </a:rPr>
              <a:t>al</a:t>
            </a:r>
            <a:r>
              <a:rPr sz="2400" spc="-43" baseline="1566" dirty="0" smtClean="0">
                <a:latin typeface="Segoe UI Light"/>
                <a:cs typeface="Segoe UI Light"/>
              </a:rPr>
              <a:t> </a:t>
            </a:r>
            <a:r>
              <a:rPr sz="2400" spc="0" baseline="1566" dirty="0" smtClean="0">
                <a:latin typeface="Segoe UI Light"/>
                <a:cs typeface="Segoe UI Light"/>
              </a:rPr>
              <a:t>ca</a:t>
            </a:r>
            <a:r>
              <a:rPr sz="2400" spc="-29" baseline="1566" dirty="0" smtClean="0">
                <a:latin typeface="Segoe UI Light"/>
                <a:cs typeface="Segoe UI Light"/>
              </a:rPr>
              <a:t>r</a:t>
            </a:r>
            <a:r>
              <a:rPr sz="2400" spc="0" baseline="1566" dirty="0" smtClean="0">
                <a:latin typeface="Segoe UI Light"/>
                <a:cs typeface="Segoe UI Light"/>
              </a:rPr>
              <a:t>e</a:t>
            </a:r>
            <a:r>
              <a:rPr sz="2400" spc="-28" baseline="1566" dirty="0" smtClean="0">
                <a:latin typeface="Segoe UI Light"/>
                <a:cs typeface="Segoe UI Light"/>
              </a:rPr>
              <a:t> </a:t>
            </a:r>
            <a:r>
              <a:rPr sz="2400" spc="9" baseline="1566" dirty="0" smtClean="0">
                <a:latin typeface="Segoe UI Light"/>
                <a:cs typeface="Segoe UI Light"/>
              </a:rPr>
              <a:t>s</a:t>
            </a:r>
            <a:r>
              <a:rPr sz="2400" spc="0" baseline="1566" dirty="0" smtClean="0">
                <a:latin typeface="Segoe UI Light"/>
                <a:cs typeface="Segoe UI Light"/>
              </a:rPr>
              <a:t>yst</a:t>
            </a:r>
            <a:r>
              <a:rPr sz="2400" spc="-4" baseline="1566" dirty="0" smtClean="0">
                <a:latin typeface="Segoe UI Light"/>
                <a:cs typeface="Segoe UI Light"/>
              </a:rPr>
              <a:t>e</a:t>
            </a:r>
            <a:r>
              <a:rPr sz="2400" spc="0" baseline="1566" dirty="0" smtClean="0">
                <a:latin typeface="Segoe UI Light"/>
                <a:cs typeface="Segoe UI Light"/>
              </a:rPr>
              <a:t>m</a:t>
            </a:r>
            <a:r>
              <a:rPr sz="2400" spc="-20" baseline="1566" dirty="0" smtClean="0">
                <a:latin typeface="Segoe UI Light"/>
                <a:cs typeface="Segoe UI Light"/>
              </a:rPr>
              <a:t> </a:t>
            </a:r>
            <a:r>
              <a:rPr sz="2400" spc="0" baseline="1566" dirty="0" smtClean="0">
                <a:latin typeface="Segoe UI Light"/>
                <a:cs typeface="Segoe UI Light"/>
              </a:rPr>
              <a:t>wi</a:t>
            </a:r>
            <a:r>
              <a:rPr sz="2400" spc="-4" baseline="1566" dirty="0" smtClean="0">
                <a:latin typeface="Segoe UI Light"/>
                <a:cs typeface="Segoe UI Light"/>
              </a:rPr>
              <a:t>l</a:t>
            </a:r>
            <a:r>
              <a:rPr sz="2400" spc="0" baseline="1566" dirty="0" smtClean="0">
                <a:latin typeface="Segoe UI Light"/>
                <a:cs typeface="Segoe UI Light"/>
              </a:rPr>
              <a:t>l</a:t>
            </a:r>
            <a:r>
              <a:rPr sz="2400" spc="-20" baseline="1566" dirty="0" smtClean="0">
                <a:latin typeface="Segoe UI Light"/>
                <a:cs typeface="Segoe UI Light"/>
              </a:rPr>
              <a:t> </a:t>
            </a:r>
            <a:r>
              <a:rPr sz="2400" spc="0" baseline="1566" dirty="0" smtClean="0">
                <a:latin typeface="Segoe UI Light"/>
                <a:cs typeface="Segoe UI Light"/>
              </a:rPr>
              <a:t>be</a:t>
            </a:r>
            <a:r>
              <a:rPr sz="2400" spc="-2" baseline="1566" dirty="0" smtClean="0">
                <a:latin typeface="Segoe UI Light"/>
                <a:cs typeface="Segoe UI Light"/>
              </a:rPr>
              <a:t> </a:t>
            </a:r>
            <a:r>
              <a:rPr sz="2400" spc="0" baseline="1566" dirty="0" smtClean="0">
                <a:latin typeface="Segoe UI Light"/>
                <a:cs typeface="Segoe UI Light"/>
              </a:rPr>
              <a:t>a</a:t>
            </a:r>
            <a:r>
              <a:rPr lang="en-US" sz="1600" dirty="0">
                <a:latin typeface="Segoe UI Light"/>
                <a:cs typeface="Segoe UI Light"/>
              </a:rPr>
              <a:t> </a:t>
            </a:r>
            <a:r>
              <a:rPr sz="1600" spc="0" dirty="0" smtClean="0">
                <a:latin typeface="Segoe UI Light"/>
                <a:cs typeface="Segoe UI Light"/>
              </a:rPr>
              <a:t>key</a:t>
            </a:r>
            <a:r>
              <a:rPr sz="1600" spc="-12" dirty="0" smtClean="0">
                <a:latin typeface="Segoe UI Light"/>
                <a:cs typeface="Segoe UI Light"/>
              </a:rPr>
              <a:t> </a:t>
            </a:r>
            <a:r>
              <a:rPr sz="1600" spc="0" dirty="0" smtClean="0">
                <a:latin typeface="Segoe UI Light"/>
                <a:cs typeface="Segoe UI Light"/>
              </a:rPr>
              <a:t>com</a:t>
            </a:r>
            <a:r>
              <a:rPr sz="1600" spc="-4" dirty="0" smtClean="0">
                <a:latin typeface="Segoe UI Light"/>
                <a:cs typeface="Segoe UI Light"/>
              </a:rPr>
              <a:t>p</a:t>
            </a:r>
            <a:r>
              <a:rPr sz="1600" spc="0" dirty="0" smtClean="0">
                <a:latin typeface="Segoe UI Light"/>
                <a:cs typeface="Segoe UI Light"/>
              </a:rPr>
              <a:t>onent</a:t>
            </a:r>
            <a:r>
              <a:rPr sz="1600" spc="-32" dirty="0" smtClean="0">
                <a:latin typeface="Segoe UI Light"/>
                <a:cs typeface="Segoe UI Light"/>
              </a:rPr>
              <a:t> </a:t>
            </a:r>
            <a:r>
              <a:rPr sz="1600" spc="-44" dirty="0" smtClean="0">
                <a:latin typeface="Segoe UI Light"/>
                <a:cs typeface="Segoe UI Light"/>
              </a:rPr>
              <a:t>o</a:t>
            </a:r>
            <a:r>
              <a:rPr sz="1600" spc="0" dirty="0" smtClean="0">
                <a:latin typeface="Segoe UI Light"/>
                <a:cs typeface="Segoe UI Light"/>
              </a:rPr>
              <a:t>f our</a:t>
            </a:r>
            <a:r>
              <a:rPr sz="1600" spc="-12" dirty="0" smtClean="0">
                <a:latin typeface="Segoe UI Light"/>
                <a:cs typeface="Segoe UI Light"/>
              </a:rPr>
              <a:t> </a:t>
            </a:r>
            <a:r>
              <a:rPr sz="1600" spc="0" dirty="0" smtClean="0">
                <a:latin typeface="Segoe UI Light"/>
                <a:cs typeface="Segoe UI Light"/>
              </a:rPr>
              <a:t>Scho</a:t>
            </a:r>
            <a:r>
              <a:rPr sz="1600" spc="4" dirty="0" smtClean="0">
                <a:latin typeface="Segoe UI Light"/>
                <a:cs typeface="Segoe UI Light"/>
              </a:rPr>
              <a:t>o</a:t>
            </a:r>
            <a:r>
              <a:rPr sz="1600" spc="0" dirty="0" smtClean="0">
                <a:latin typeface="Segoe UI Light"/>
                <a:cs typeface="Segoe UI Light"/>
              </a:rPr>
              <a:t>l.</a:t>
            </a:r>
            <a:r>
              <a:rPr sz="1600" spc="-38" dirty="0" smtClean="0">
                <a:latin typeface="Segoe UI Light"/>
                <a:cs typeface="Segoe UI Light"/>
              </a:rPr>
              <a:t> </a:t>
            </a:r>
            <a:r>
              <a:rPr sz="1600" spc="-169" dirty="0" smtClean="0">
                <a:latin typeface="Segoe UI Light"/>
                <a:cs typeface="Segoe UI Light"/>
              </a:rPr>
              <a:t>V</a:t>
            </a:r>
            <a:r>
              <a:rPr sz="1600" spc="0" dirty="0" smtClean="0">
                <a:latin typeface="Segoe UI Light"/>
                <a:cs typeface="Segoe UI Light"/>
              </a:rPr>
              <a:t>alues</a:t>
            </a:r>
            <a:r>
              <a:rPr sz="1600" spc="-23" dirty="0" smtClean="0">
                <a:latin typeface="Segoe UI Light"/>
                <a:cs typeface="Segoe UI Light"/>
              </a:rPr>
              <a:t> </a:t>
            </a:r>
            <a:r>
              <a:rPr sz="1600" spc="0" dirty="0" smtClean="0">
                <a:latin typeface="Segoe UI Light"/>
                <a:cs typeface="Segoe UI Light"/>
              </a:rPr>
              <a:t>wi</a:t>
            </a:r>
            <a:r>
              <a:rPr sz="1600" spc="-4" dirty="0" smtClean="0">
                <a:latin typeface="Segoe UI Light"/>
                <a:cs typeface="Segoe UI Light"/>
              </a:rPr>
              <a:t>l</a:t>
            </a:r>
            <a:r>
              <a:rPr sz="1600" spc="0" dirty="0" smtClean="0">
                <a:latin typeface="Segoe UI Light"/>
                <a:cs typeface="Segoe UI Light"/>
              </a:rPr>
              <a:t>l</a:t>
            </a:r>
            <a:r>
              <a:rPr sz="1600" spc="-20" dirty="0" smtClean="0">
                <a:latin typeface="Segoe UI Light"/>
                <a:cs typeface="Segoe UI Light"/>
              </a:rPr>
              <a:t> </a:t>
            </a:r>
            <a:r>
              <a:rPr sz="1600" spc="0" dirty="0" smtClean="0">
                <a:latin typeface="Segoe UI Light"/>
                <a:cs typeface="Segoe UI Light"/>
              </a:rPr>
              <a:t>per</a:t>
            </a:r>
            <a:r>
              <a:rPr sz="1600" spc="-4" dirty="0" smtClean="0">
                <a:latin typeface="Segoe UI Light"/>
                <a:cs typeface="Segoe UI Light"/>
              </a:rPr>
              <a:t>m</a:t>
            </a:r>
            <a:r>
              <a:rPr sz="1600" spc="0" dirty="0" smtClean="0">
                <a:latin typeface="Segoe UI Light"/>
                <a:cs typeface="Segoe UI Light"/>
              </a:rPr>
              <a:t>eate</a:t>
            </a:r>
            <a:r>
              <a:rPr sz="1600" spc="-29" dirty="0" smtClean="0">
                <a:latin typeface="Segoe UI Light"/>
                <a:cs typeface="Segoe UI Light"/>
              </a:rPr>
              <a:t> </a:t>
            </a:r>
            <a:r>
              <a:rPr sz="1600" spc="-4" dirty="0" smtClean="0">
                <a:latin typeface="Segoe UI Light"/>
                <a:cs typeface="Segoe UI Light"/>
              </a:rPr>
              <a:t>t</a:t>
            </a:r>
            <a:r>
              <a:rPr sz="1600" spc="0" dirty="0" smtClean="0">
                <a:latin typeface="Segoe UI Light"/>
                <a:cs typeface="Segoe UI Light"/>
              </a:rPr>
              <a:t>he</a:t>
            </a:r>
            <a:r>
              <a:rPr sz="1600" spc="-1" dirty="0" smtClean="0">
                <a:latin typeface="Segoe UI Light"/>
                <a:cs typeface="Segoe UI Light"/>
              </a:rPr>
              <a:t> </a:t>
            </a:r>
            <a:r>
              <a:rPr sz="1600" spc="-4" dirty="0" smtClean="0">
                <a:latin typeface="Segoe UI Light"/>
                <a:cs typeface="Segoe UI Light"/>
              </a:rPr>
              <a:t>t</a:t>
            </a:r>
            <a:r>
              <a:rPr sz="1600" spc="0" dirty="0" smtClean="0">
                <a:latin typeface="Segoe UI Light"/>
                <a:cs typeface="Segoe UI Light"/>
              </a:rPr>
              <a:t>otal</a:t>
            </a:r>
            <a:r>
              <a:rPr lang="en-US" sz="1600" dirty="0">
                <a:latin typeface="Segoe UI Light"/>
                <a:cs typeface="Segoe UI Light"/>
              </a:rPr>
              <a:t> </a:t>
            </a:r>
            <a:r>
              <a:rPr sz="1600" spc="0" dirty="0" smtClean="0">
                <a:latin typeface="Segoe UI Light"/>
                <a:cs typeface="Segoe UI Light"/>
              </a:rPr>
              <a:t>cl</a:t>
            </a:r>
            <a:r>
              <a:rPr sz="1600" spc="-4" dirty="0" smtClean="0">
                <a:latin typeface="Segoe UI Light"/>
                <a:cs typeface="Segoe UI Light"/>
              </a:rPr>
              <a:t>i</a:t>
            </a:r>
            <a:r>
              <a:rPr sz="1600" spc="0" dirty="0" smtClean="0">
                <a:latin typeface="Segoe UI Light"/>
                <a:cs typeface="Segoe UI Light"/>
              </a:rPr>
              <a:t>ma</a:t>
            </a:r>
            <a:r>
              <a:rPr sz="1600" spc="-4" dirty="0" smtClean="0">
                <a:latin typeface="Segoe UI Light"/>
                <a:cs typeface="Segoe UI Light"/>
              </a:rPr>
              <a:t>t</a:t>
            </a:r>
            <a:r>
              <a:rPr sz="1600" spc="0" dirty="0" smtClean="0">
                <a:latin typeface="Segoe UI Light"/>
                <a:cs typeface="Segoe UI Light"/>
              </a:rPr>
              <a:t>e</a:t>
            </a:r>
            <a:r>
              <a:rPr sz="1600" spc="-32" dirty="0" smtClean="0">
                <a:latin typeface="Segoe UI Light"/>
                <a:cs typeface="Segoe UI Light"/>
              </a:rPr>
              <a:t> </a:t>
            </a:r>
            <a:r>
              <a:rPr sz="1600" spc="-44" dirty="0" smtClean="0">
                <a:latin typeface="Segoe UI Light"/>
                <a:cs typeface="Segoe UI Light"/>
              </a:rPr>
              <a:t>o</a:t>
            </a:r>
            <a:r>
              <a:rPr sz="1600" spc="0" dirty="0" smtClean="0">
                <a:latin typeface="Segoe UI Light"/>
                <a:cs typeface="Segoe UI Light"/>
              </a:rPr>
              <a:t>f </a:t>
            </a:r>
            <a:r>
              <a:rPr sz="1600" spc="-4" dirty="0" smtClean="0">
                <a:latin typeface="Segoe UI Light"/>
                <a:cs typeface="Segoe UI Light"/>
              </a:rPr>
              <a:t>t</a:t>
            </a:r>
            <a:r>
              <a:rPr sz="1600" spc="0" dirty="0" smtClean="0">
                <a:latin typeface="Segoe UI Light"/>
                <a:cs typeface="Segoe UI Light"/>
              </a:rPr>
              <a:t>he</a:t>
            </a:r>
            <a:r>
              <a:rPr sz="1600" spc="-1" dirty="0" smtClean="0">
                <a:latin typeface="Segoe UI Light"/>
                <a:cs typeface="Segoe UI Light"/>
              </a:rPr>
              <a:t> </a:t>
            </a:r>
            <a:r>
              <a:rPr sz="1600" spc="-34" dirty="0" smtClean="0">
                <a:latin typeface="Segoe UI Light"/>
                <a:cs typeface="Segoe UI Light"/>
              </a:rPr>
              <a:t>r</a:t>
            </a:r>
            <a:r>
              <a:rPr sz="1600" spc="0" dirty="0" smtClean="0">
                <a:latin typeface="Segoe UI Light"/>
                <a:cs typeface="Segoe UI Light"/>
              </a:rPr>
              <a:t>e</a:t>
            </a:r>
            <a:r>
              <a:rPr sz="1600" spc="-4" dirty="0" smtClean="0">
                <a:latin typeface="Segoe UI Light"/>
                <a:cs typeface="Segoe UI Light"/>
              </a:rPr>
              <a:t>l</a:t>
            </a:r>
            <a:r>
              <a:rPr sz="1600" spc="0" dirty="0" smtClean="0">
                <a:latin typeface="Segoe UI Light"/>
                <a:cs typeface="Segoe UI Light"/>
              </a:rPr>
              <a:t>at</a:t>
            </a:r>
            <a:r>
              <a:rPr sz="1600" spc="-4" dirty="0" smtClean="0">
                <a:latin typeface="Segoe UI Light"/>
                <a:cs typeface="Segoe UI Light"/>
              </a:rPr>
              <a:t>i</a:t>
            </a:r>
            <a:r>
              <a:rPr sz="1600" spc="0" dirty="0" smtClean="0">
                <a:latin typeface="Segoe UI Light"/>
                <a:cs typeface="Segoe UI Light"/>
              </a:rPr>
              <a:t>on</a:t>
            </a:r>
            <a:r>
              <a:rPr sz="1600" spc="4" dirty="0" smtClean="0">
                <a:latin typeface="Segoe UI Light"/>
                <a:cs typeface="Segoe UI Light"/>
              </a:rPr>
              <a:t>s</a:t>
            </a:r>
            <a:r>
              <a:rPr sz="1600" spc="0" dirty="0" smtClean="0">
                <a:latin typeface="Segoe UI Light"/>
                <a:cs typeface="Segoe UI Light"/>
              </a:rPr>
              <a:t>h</a:t>
            </a:r>
            <a:r>
              <a:rPr sz="1600" spc="-4" dirty="0" smtClean="0">
                <a:latin typeface="Segoe UI Light"/>
                <a:cs typeface="Segoe UI Light"/>
              </a:rPr>
              <a:t>ip</a:t>
            </a:r>
            <a:r>
              <a:rPr sz="1600" spc="0" dirty="0" smtClean="0">
                <a:latin typeface="Segoe UI Light"/>
                <a:cs typeface="Segoe UI Light"/>
              </a:rPr>
              <a:t>s</a:t>
            </a:r>
            <a:r>
              <a:rPr sz="1600" spc="-23" dirty="0" smtClean="0">
                <a:latin typeface="Segoe UI Light"/>
                <a:cs typeface="Segoe UI Light"/>
              </a:rPr>
              <a:t> </a:t>
            </a:r>
            <a:r>
              <a:rPr sz="1600" spc="0" dirty="0" smtClean="0">
                <a:latin typeface="Segoe UI Light"/>
                <a:cs typeface="Segoe UI Light"/>
              </a:rPr>
              <a:t>wi</a:t>
            </a:r>
            <a:r>
              <a:rPr sz="1600" spc="-9" dirty="0" smtClean="0">
                <a:latin typeface="Segoe UI Light"/>
                <a:cs typeface="Segoe UI Light"/>
              </a:rPr>
              <a:t>t</a:t>
            </a:r>
            <a:r>
              <a:rPr sz="1600" spc="0" dirty="0" smtClean="0">
                <a:latin typeface="Segoe UI Light"/>
                <a:cs typeface="Segoe UI Light"/>
              </a:rPr>
              <a:t>h</a:t>
            </a:r>
            <a:r>
              <a:rPr sz="1600" spc="-4" dirty="0" smtClean="0">
                <a:latin typeface="Segoe UI Light"/>
                <a:cs typeface="Segoe UI Light"/>
              </a:rPr>
              <a:t>i</a:t>
            </a:r>
            <a:r>
              <a:rPr sz="1600" spc="0" dirty="0" smtClean="0">
                <a:latin typeface="Segoe UI Light"/>
                <a:cs typeface="Segoe UI Light"/>
              </a:rPr>
              <a:t>n</a:t>
            </a:r>
            <a:r>
              <a:rPr sz="1600" spc="-14" dirty="0" smtClean="0">
                <a:latin typeface="Segoe UI Light"/>
                <a:cs typeface="Segoe UI Light"/>
              </a:rPr>
              <a:t> </a:t>
            </a:r>
            <a:r>
              <a:rPr sz="1600" spc="0" dirty="0" smtClean="0">
                <a:latin typeface="Segoe UI Light"/>
                <a:cs typeface="Segoe UI Light"/>
              </a:rPr>
              <a:t>it</a:t>
            </a:r>
            <a:r>
              <a:rPr sz="1600" spc="1" dirty="0" smtClean="0">
                <a:latin typeface="Segoe UI Light"/>
                <a:cs typeface="Segoe UI Light"/>
              </a:rPr>
              <a:t> </a:t>
            </a:r>
            <a:r>
              <a:rPr sz="1600" spc="0" dirty="0" smtClean="0">
                <a:latin typeface="Segoe UI Light"/>
                <a:cs typeface="Segoe UI Light"/>
              </a:rPr>
              <a:t>and</a:t>
            </a:r>
            <a:r>
              <a:rPr sz="1600" spc="-10" dirty="0" smtClean="0">
                <a:latin typeface="Segoe UI Light"/>
                <a:cs typeface="Segoe UI Light"/>
              </a:rPr>
              <a:t> </a:t>
            </a:r>
            <a:r>
              <a:rPr sz="1600" spc="0" dirty="0" smtClean="0">
                <a:latin typeface="Segoe UI Light"/>
                <a:cs typeface="Segoe UI Light"/>
              </a:rPr>
              <a:t>sta</a:t>
            </a:r>
            <a:r>
              <a:rPr sz="1600" spc="4" dirty="0" smtClean="0">
                <a:latin typeface="Segoe UI Light"/>
                <a:cs typeface="Segoe UI Light"/>
              </a:rPr>
              <a:t>f</a:t>
            </a:r>
            <a:r>
              <a:rPr sz="1600" spc="0" dirty="0" smtClean="0">
                <a:latin typeface="Segoe UI Light"/>
                <a:cs typeface="Segoe UI Light"/>
              </a:rPr>
              <a:t>f</a:t>
            </a:r>
            <a:r>
              <a:rPr sz="1600" spc="-38" dirty="0" smtClean="0">
                <a:latin typeface="Segoe UI Light"/>
                <a:cs typeface="Segoe UI Light"/>
              </a:rPr>
              <a:t> </a:t>
            </a:r>
            <a:r>
              <a:rPr sz="1600" spc="0" dirty="0" smtClean="0">
                <a:latin typeface="Segoe UI Light"/>
                <a:cs typeface="Segoe UI Light"/>
              </a:rPr>
              <a:t>in</a:t>
            </a:r>
            <a:r>
              <a:rPr sz="1600" spc="3" dirty="0" smtClean="0">
                <a:latin typeface="Segoe UI Light"/>
                <a:cs typeface="Segoe UI Light"/>
              </a:rPr>
              <a:t> </a:t>
            </a:r>
            <a:r>
              <a:rPr sz="1600" spc="0" dirty="0" smtClean="0">
                <a:latin typeface="Segoe UI Light"/>
                <a:cs typeface="Segoe UI Light"/>
              </a:rPr>
              <a:t>SJII</a:t>
            </a:r>
            <a:r>
              <a:rPr sz="1600" spc="-5" dirty="0" smtClean="0">
                <a:latin typeface="Segoe UI Light"/>
                <a:cs typeface="Segoe UI Light"/>
              </a:rPr>
              <a:t> </a:t>
            </a:r>
            <a:r>
              <a:rPr sz="1600" spc="0" dirty="0" smtClean="0">
                <a:latin typeface="Segoe UI Light"/>
                <a:cs typeface="Segoe UI Light"/>
              </a:rPr>
              <a:t>M</a:t>
            </a:r>
            <a:r>
              <a:rPr sz="1600" spc="4" dirty="0" smtClean="0">
                <a:latin typeface="Segoe UI Light"/>
                <a:cs typeface="Segoe UI Light"/>
              </a:rPr>
              <a:t>a</a:t>
            </a:r>
            <a:r>
              <a:rPr sz="1600" spc="0" dirty="0" smtClean="0">
                <a:latin typeface="Segoe UI Light"/>
                <a:cs typeface="Segoe UI Light"/>
              </a:rPr>
              <a:t>laysia</a:t>
            </a:r>
            <a:r>
              <a:rPr sz="1600" spc="-57" dirty="0" smtClean="0">
                <a:latin typeface="Segoe UI Light"/>
                <a:cs typeface="Segoe UI Light"/>
              </a:rPr>
              <a:t> </a:t>
            </a:r>
            <a:r>
              <a:rPr sz="1600" spc="0" dirty="0" smtClean="0">
                <a:latin typeface="Segoe UI Light"/>
                <a:cs typeface="Segoe UI Light"/>
              </a:rPr>
              <a:t>w</a:t>
            </a:r>
            <a:r>
              <a:rPr sz="1600" spc="-4" dirty="0" smtClean="0">
                <a:latin typeface="Segoe UI Light"/>
                <a:cs typeface="Segoe UI Light"/>
              </a:rPr>
              <a:t>i</a:t>
            </a:r>
            <a:r>
              <a:rPr sz="1600" spc="0" dirty="0" smtClean="0">
                <a:latin typeface="Segoe UI Light"/>
                <a:cs typeface="Segoe UI Light"/>
              </a:rPr>
              <a:t>ll</a:t>
            </a:r>
            <a:r>
              <a:rPr lang="en-US" sz="1600" spc="0" dirty="0" smtClean="0">
                <a:latin typeface="Segoe UI Light"/>
                <a:cs typeface="Segoe UI Light"/>
              </a:rPr>
              <a:t> </a:t>
            </a:r>
            <a:r>
              <a:rPr sz="1600" spc="-4" dirty="0" smtClean="0">
                <a:latin typeface="Segoe UI Light"/>
                <a:cs typeface="Segoe UI Light"/>
              </a:rPr>
              <a:t>b</a:t>
            </a:r>
            <a:r>
              <a:rPr sz="1600" spc="0" dirty="0" smtClean="0">
                <a:latin typeface="Segoe UI Light"/>
                <a:cs typeface="Segoe UI Light"/>
              </a:rPr>
              <a:t>e</a:t>
            </a:r>
            <a:r>
              <a:rPr sz="1600" spc="-2" dirty="0" smtClean="0">
                <a:latin typeface="Segoe UI Light"/>
                <a:cs typeface="Segoe UI Light"/>
              </a:rPr>
              <a:t> </a:t>
            </a:r>
            <a:r>
              <a:rPr sz="1600" spc="0" dirty="0" smtClean="0">
                <a:latin typeface="Segoe UI Light"/>
                <a:cs typeface="Segoe UI Light"/>
              </a:rPr>
              <a:t>ex</a:t>
            </a:r>
            <a:r>
              <a:rPr sz="1600" spc="-9" dirty="0" smtClean="0">
                <a:latin typeface="Segoe UI Light"/>
                <a:cs typeface="Segoe UI Light"/>
              </a:rPr>
              <a:t>p</a:t>
            </a:r>
            <a:r>
              <a:rPr sz="1600" spc="0" dirty="0" smtClean="0">
                <a:latin typeface="Segoe UI Light"/>
                <a:cs typeface="Segoe UI Light"/>
              </a:rPr>
              <a:t>ec</a:t>
            </a:r>
            <a:r>
              <a:rPr sz="1600" spc="-4" dirty="0" smtClean="0">
                <a:latin typeface="Segoe UI Light"/>
                <a:cs typeface="Segoe UI Light"/>
              </a:rPr>
              <a:t>t</a:t>
            </a:r>
            <a:r>
              <a:rPr sz="1600" spc="0" dirty="0" smtClean="0">
                <a:latin typeface="Segoe UI Light"/>
                <a:cs typeface="Segoe UI Light"/>
              </a:rPr>
              <a:t>ed </a:t>
            </a:r>
            <a:r>
              <a:rPr sz="1600" spc="-4" dirty="0" smtClean="0">
                <a:latin typeface="Segoe UI Light"/>
                <a:cs typeface="Segoe UI Light"/>
              </a:rPr>
              <a:t>t</a:t>
            </a:r>
            <a:r>
              <a:rPr sz="1600" spc="0" dirty="0" smtClean="0">
                <a:latin typeface="Segoe UI Light"/>
                <a:cs typeface="Segoe UI Light"/>
              </a:rPr>
              <a:t>o </a:t>
            </a:r>
            <a:r>
              <a:rPr sz="1600" spc="-4" dirty="0" smtClean="0">
                <a:latin typeface="Segoe UI Light"/>
                <a:cs typeface="Segoe UI Light"/>
              </a:rPr>
              <a:t>t</a:t>
            </a:r>
            <a:r>
              <a:rPr sz="1600" spc="-34" dirty="0" smtClean="0">
                <a:latin typeface="Segoe UI Light"/>
                <a:cs typeface="Segoe UI Light"/>
              </a:rPr>
              <a:t>r</a:t>
            </a:r>
            <a:r>
              <a:rPr sz="1600" spc="0" dirty="0" smtClean="0">
                <a:latin typeface="Segoe UI Light"/>
                <a:cs typeface="Segoe UI Light"/>
              </a:rPr>
              <a:t>eat</a:t>
            </a:r>
            <a:r>
              <a:rPr sz="1600" spc="-11" dirty="0" smtClean="0">
                <a:latin typeface="Segoe UI Light"/>
                <a:cs typeface="Segoe UI Light"/>
              </a:rPr>
              <a:t> </a:t>
            </a:r>
            <a:r>
              <a:rPr sz="1600" spc="0" dirty="0" smtClean="0">
                <a:latin typeface="Segoe UI Light"/>
                <a:cs typeface="Segoe UI Light"/>
              </a:rPr>
              <a:t>stu</a:t>
            </a:r>
            <a:r>
              <a:rPr sz="1600" spc="-9" dirty="0" smtClean="0">
                <a:latin typeface="Segoe UI Light"/>
                <a:cs typeface="Segoe UI Light"/>
              </a:rPr>
              <a:t>d</a:t>
            </a:r>
            <a:r>
              <a:rPr sz="1600" spc="0" dirty="0" smtClean="0">
                <a:latin typeface="Segoe UI Light"/>
                <a:cs typeface="Segoe UI Light"/>
              </a:rPr>
              <a:t>en</a:t>
            </a:r>
            <a:r>
              <a:rPr sz="1600" spc="-9" dirty="0" smtClean="0">
                <a:latin typeface="Segoe UI Light"/>
                <a:cs typeface="Segoe UI Light"/>
              </a:rPr>
              <a:t>t</a:t>
            </a:r>
            <a:r>
              <a:rPr sz="1600" spc="0" dirty="0" smtClean="0">
                <a:latin typeface="Segoe UI Light"/>
                <a:cs typeface="Segoe UI Light"/>
              </a:rPr>
              <a:t>s</a:t>
            </a:r>
            <a:r>
              <a:rPr sz="1600" spc="3" dirty="0" smtClean="0">
                <a:latin typeface="Segoe UI Light"/>
                <a:cs typeface="Segoe UI Light"/>
              </a:rPr>
              <a:t> </a:t>
            </a:r>
            <a:r>
              <a:rPr sz="1600" spc="0" dirty="0" smtClean="0">
                <a:latin typeface="Segoe UI Light"/>
                <a:cs typeface="Segoe UI Light"/>
              </a:rPr>
              <a:t>wi</a:t>
            </a:r>
            <a:r>
              <a:rPr sz="1600" spc="-9" dirty="0" smtClean="0">
                <a:latin typeface="Segoe UI Light"/>
                <a:cs typeface="Segoe UI Light"/>
              </a:rPr>
              <a:t>t</a:t>
            </a:r>
            <a:r>
              <a:rPr sz="1600" spc="0" dirty="0" smtClean="0">
                <a:latin typeface="Segoe UI Light"/>
                <a:cs typeface="Segoe UI Light"/>
              </a:rPr>
              <a:t>h</a:t>
            </a:r>
            <a:r>
              <a:rPr sz="1600" spc="-2" dirty="0" smtClean="0">
                <a:latin typeface="Segoe UI Light"/>
                <a:cs typeface="Segoe UI Light"/>
              </a:rPr>
              <a:t> </a:t>
            </a:r>
            <a:r>
              <a:rPr sz="1600" spc="-34" dirty="0" smtClean="0">
                <a:latin typeface="Segoe UI Light"/>
                <a:cs typeface="Segoe UI Light"/>
              </a:rPr>
              <a:t>r</a:t>
            </a:r>
            <a:r>
              <a:rPr sz="1600" spc="0" dirty="0" smtClean="0">
                <a:latin typeface="Segoe UI Light"/>
                <a:cs typeface="Segoe UI Light"/>
              </a:rPr>
              <a:t>esp</a:t>
            </a:r>
            <a:r>
              <a:rPr sz="1600" spc="-4" dirty="0" smtClean="0">
                <a:latin typeface="Segoe UI Light"/>
                <a:cs typeface="Segoe UI Light"/>
              </a:rPr>
              <a:t>e</a:t>
            </a:r>
            <a:r>
              <a:rPr sz="1600" spc="0" dirty="0" smtClean="0">
                <a:latin typeface="Segoe UI Light"/>
                <a:cs typeface="Segoe UI Light"/>
              </a:rPr>
              <a:t>c</a:t>
            </a:r>
            <a:r>
              <a:rPr sz="1600" spc="-4" dirty="0" smtClean="0">
                <a:latin typeface="Segoe UI Light"/>
                <a:cs typeface="Segoe UI Light"/>
              </a:rPr>
              <a:t>t</a:t>
            </a:r>
            <a:r>
              <a:rPr sz="1600" spc="0" dirty="0" smtClean="0">
                <a:latin typeface="Segoe UI Light"/>
                <a:cs typeface="Segoe UI Light"/>
              </a:rPr>
              <a:t>,</a:t>
            </a:r>
            <a:r>
              <a:rPr sz="1600" spc="-16" dirty="0" smtClean="0">
                <a:latin typeface="Segoe UI Light"/>
                <a:cs typeface="Segoe UI Light"/>
              </a:rPr>
              <a:t> </a:t>
            </a:r>
            <a:r>
              <a:rPr sz="1600" spc="0" dirty="0" smtClean="0">
                <a:latin typeface="Segoe UI Light"/>
                <a:cs typeface="Segoe UI Light"/>
              </a:rPr>
              <a:t>ce</a:t>
            </a:r>
            <a:r>
              <a:rPr sz="1600" spc="-4" dirty="0" smtClean="0">
                <a:latin typeface="Segoe UI Light"/>
                <a:cs typeface="Segoe UI Light"/>
              </a:rPr>
              <a:t>l</a:t>
            </a:r>
            <a:r>
              <a:rPr sz="1600" spc="0" dirty="0" smtClean="0">
                <a:latin typeface="Segoe UI Light"/>
                <a:cs typeface="Segoe UI Light"/>
              </a:rPr>
              <a:t>e</a:t>
            </a:r>
            <a:r>
              <a:rPr sz="1600" spc="-9" dirty="0" smtClean="0">
                <a:latin typeface="Segoe UI Light"/>
                <a:cs typeface="Segoe UI Light"/>
              </a:rPr>
              <a:t>b</a:t>
            </a:r>
            <a:r>
              <a:rPr sz="1600" spc="0" dirty="0" smtClean="0">
                <a:latin typeface="Segoe UI Light"/>
                <a:cs typeface="Segoe UI Light"/>
              </a:rPr>
              <a:t>r</a:t>
            </a:r>
            <a:r>
              <a:rPr sz="1600" spc="4" dirty="0" smtClean="0">
                <a:latin typeface="Segoe UI Light"/>
                <a:cs typeface="Segoe UI Light"/>
              </a:rPr>
              <a:t>a</a:t>
            </a:r>
            <a:r>
              <a:rPr sz="1600" spc="-4" dirty="0" smtClean="0">
                <a:latin typeface="Segoe UI Light"/>
                <a:cs typeface="Segoe UI Light"/>
              </a:rPr>
              <a:t>t</a:t>
            </a:r>
            <a:r>
              <a:rPr sz="1600" spc="0" dirty="0" smtClean="0">
                <a:latin typeface="Segoe UI Light"/>
                <a:cs typeface="Segoe UI Light"/>
              </a:rPr>
              <a:t>e</a:t>
            </a:r>
            <a:r>
              <a:rPr sz="1600" spc="-16" dirty="0" smtClean="0">
                <a:latin typeface="Segoe UI Light"/>
                <a:cs typeface="Segoe UI Light"/>
              </a:rPr>
              <a:t> </a:t>
            </a:r>
            <a:r>
              <a:rPr sz="1600" spc="-4" dirty="0" smtClean="0">
                <a:latin typeface="Segoe UI Light"/>
                <a:cs typeface="Segoe UI Light"/>
              </a:rPr>
              <a:t>t</a:t>
            </a:r>
            <a:r>
              <a:rPr sz="1600" spc="0" dirty="0" smtClean="0">
                <a:latin typeface="Segoe UI Light"/>
                <a:cs typeface="Segoe UI Light"/>
              </a:rPr>
              <a:t>he</a:t>
            </a:r>
            <a:r>
              <a:rPr sz="1600" spc="-4" dirty="0" smtClean="0">
                <a:latin typeface="Segoe UI Light"/>
                <a:cs typeface="Segoe UI Light"/>
              </a:rPr>
              <a:t>i</a:t>
            </a:r>
            <a:r>
              <a:rPr sz="1600" spc="0" dirty="0" smtClean="0">
                <a:latin typeface="Segoe UI Light"/>
                <a:cs typeface="Segoe UI Light"/>
              </a:rPr>
              <a:t>r</a:t>
            </a:r>
            <a:r>
              <a:rPr lang="en-US" sz="1600" dirty="0">
                <a:latin typeface="Segoe UI Light"/>
                <a:cs typeface="Segoe UI Light"/>
              </a:rPr>
              <a:t> </a:t>
            </a:r>
            <a:r>
              <a:rPr sz="1600" spc="-4" dirty="0" smtClean="0">
                <a:latin typeface="Segoe UI Light"/>
                <a:cs typeface="Segoe UI Light"/>
              </a:rPr>
              <a:t>d</a:t>
            </a:r>
            <a:r>
              <a:rPr sz="1600" spc="0" dirty="0" smtClean="0">
                <a:latin typeface="Segoe UI Light"/>
                <a:cs typeface="Segoe UI Light"/>
              </a:rPr>
              <a:t>iffe</a:t>
            </a:r>
            <a:r>
              <a:rPr sz="1600" spc="-34" dirty="0" smtClean="0">
                <a:latin typeface="Segoe UI Light"/>
                <a:cs typeface="Segoe UI Light"/>
              </a:rPr>
              <a:t>r</a:t>
            </a:r>
            <a:r>
              <a:rPr sz="1600" spc="0" dirty="0" smtClean="0">
                <a:latin typeface="Segoe UI Light"/>
                <a:cs typeface="Segoe UI Light"/>
              </a:rPr>
              <a:t>enc</a:t>
            </a:r>
            <a:r>
              <a:rPr sz="1600" spc="-4" dirty="0" smtClean="0">
                <a:latin typeface="Segoe UI Light"/>
                <a:cs typeface="Segoe UI Light"/>
              </a:rPr>
              <a:t>e</a:t>
            </a:r>
            <a:r>
              <a:rPr sz="1600" spc="0" dirty="0" smtClean="0">
                <a:latin typeface="Segoe UI Light"/>
                <a:cs typeface="Segoe UI Light"/>
              </a:rPr>
              <a:t>s</a:t>
            </a:r>
            <a:r>
              <a:rPr sz="1600" spc="-27" dirty="0" smtClean="0">
                <a:latin typeface="Segoe UI Light"/>
                <a:cs typeface="Segoe UI Light"/>
              </a:rPr>
              <a:t> </a:t>
            </a:r>
            <a:r>
              <a:rPr sz="1600" spc="0" dirty="0" smtClean="0">
                <a:latin typeface="Segoe UI Light"/>
                <a:cs typeface="Segoe UI Light"/>
              </a:rPr>
              <a:t>and</a:t>
            </a:r>
            <a:r>
              <a:rPr sz="1600" spc="-10" dirty="0" smtClean="0">
                <a:latin typeface="Segoe UI Light"/>
                <a:cs typeface="Segoe UI Light"/>
              </a:rPr>
              <a:t> </a:t>
            </a:r>
            <a:r>
              <a:rPr sz="1600" spc="0" dirty="0" smtClean="0">
                <a:latin typeface="Segoe UI Light"/>
                <a:cs typeface="Segoe UI Light"/>
              </a:rPr>
              <a:t>i</a:t>
            </a:r>
            <a:r>
              <a:rPr sz="1600" spc="-4" dirty="0" smtClean="0">
                <a:latin typeface="Segoe UI Light"/>
                <a:cs typeface="Segoe UI Light"/>
              </a:rPr>
              <a:t>nd</a:t>
            </a:r>
            <a:r>
              <a:rPr sz="1600" spc="0" dirty="0" smtClean="0">
                <a:latin typeface="Segoe UI Light"/>
                <a:cs typeface="Segoe UI Light"/>
              </a:rPr>
              <a:t>i</a:t>
            </a:r>
            <a:r>
              <a:rPr sz="1600" spc="-4" dirty="0" smtClean="0">
                <a:latin typeface="Segoe UI Light"/>
                <a:cs typeface="Segoe UI Light"/>
              </a:rPr>
              <a:t>v</a:t>
            </a:r>
            <a:r>
              <a:rPr sz="1600" spc="0" dirty="0" smtClean="0">
                <a:latin typeface="Segoe UI Light"/>
                <a:cs typeface="Segoe UI Light"/>
              </a:rPr>
              <a:t>i</a:t>
            </a:r>
            <a:r>
              <a:rPr sz="1600" spc="-9" dirty="0" smtClean="0">
                <a:latin typeface="Segoe UI Light"/>
                <a:cs typeface="Segoe UI Light"/>
              </a:rPr>
              <a:t>d</a:t>
            </a:r>
            <a:r>
              <a:rPr sz="1600" spc="0" dirty="0" smtClean="0">
                <a:latin typeface="Segoe UI Light"/>
                <a:cs typeface="Segoe UI Light"/>
              </a:rPr>
              <a:t>uali</a:t>
            </a:r>
            <a:r>
              <a:rPr sz="1600" spc="-9" dirty="0" smtClean="0">
                <a:latin typeface="Segoe UI Light"/>
                <a:cs typeface="Segoe UI Light"/>
              </a:rPr>
              <a:t>t</a:t>
            </a:r>
            <a:r>
              <a:rPr sz="1600" spc="0" dirty="0" smtClean="0">
                <a:latin typeface="Segoe UI Light"/>
                <a:cs typeface="Segoe UI Light"/>
              </a:rPr>
              <a:t>y</a:t>
            </a:r>
            <a:r>
              <a:rPr sz="1600" spc="-13" dirty="0" smtClean="0">
                <a:latin typeface="Segoe UI Light"/>
                <a:cs typeface="Segoe UI Light"/>
              </a:rPr>
              <a:t> </a:t>
            </a:r>
            <a:r>
              <a:rPr sz="1600" spc="0" dirty="0" smtClean="0">
                <a:latin typeface="Segoe UI Light"/>
                <a:cs typeface="Segoe UI Light"/>
              </a:rPr>
              <a:t>and</a:t>
            </a:r>
            <a:r>
              <a:rPr sz="1600" spc="-10" dirty="0" smtClean="0">
                <a:latin typeface="Segoe UI Light"/>
                <a:cs typeface="Segoe UI Light"/>
              </a:rPr>
              <a:t> </a:t>
            </a:r>
            <a:r>
              <a:rPr sz="1600" spc="-4" dirty="0" smtClean="0">
                <a:latin typeface="Segoe UI Light"/>
                <a:cs typeface="Segoe UI Light"/>
              </a:rPr>
              <a:t>t</a:t>
            </a:r>
            <a:r>
              <a:rPr sz="1600" spc="0" dirty="0" smtClean="0">
                <a:latin typeface="Segoe UI Light"/>
                <a:cs typeface="Segoe UI Light"/>
              </a:rPr>
              <a:t>ake</a:t>
            </a:r>
            <a:r>
              <a:rPr sz="1600" spc="-18" dirty="0" smtClean="0">
                <a:latin typeface="Segoe UI Light"/>
                <a:cs typeface="Segoe UI Light"/>
              </a:rPr>
              <a:t> </a:t>
            </a:r>
            <a:r>
              <a:rPr sz="1600" spc="-4" dirty="0" smtClean="0">
                <a:latin typeface="Segoe UI Light"/>
                <a:cs typeface="Segoe UI Light"/>
              </a:rPr>
              <a:t>p</a:t>
            </a:r>
            <a:r>
              <a:rPr sz="1600" spc="0" dirty="0" smtClean="0">
                <a:latin typeface="Segoe UI Light"/>
                <a:cs typeface="Segoe UI Light"/>
              </a:rPr>
              <a:t>ri</a:t>
            </a:r>
            <a:r>
              <a:rPr sz="1600" spc="-9" dirty="0" smtClean="0">
                <a:latin typeface="Segoe UI Light"/>
                <a:cs typeface="Segoe UI Light"/>
              </a:rPr>
              <a:t>d</a:t>
            </a:r>
            <a:r>
              <a:rPr sz="1600" spc="0" dirty="0" smtClean="0">
                <a:latin typeface="Segoe UI Light"/>
                <a:cs typeface="Segoe UI Light"/>
              </a:rPr>
              <a:t>e</a:t>
            </a:r>
            <a:r>
              <a:rPr sz="1600" spc="-4" dirty="0" smtClean="0">
                <a:latin typeface="Segoe UI Light"/>
                <a:cs typeface="Segoe UI Light"/>
              </a:rPr>
              <a:t> </a:t>
            </a:r>
            <a:r>
              <a:rPr sz="1600" spc="0" dirty="0" smtClean="0">
                <a:latin typeface="Segoe UI Light"/>
                <a:cs typeface="Segoe UI Light"/>
              </a:rPr>
              <a:t>in</a:t>
            </a:r>
            <a:r>
              <a:rPr sz="1600" spc="3" dirty="0" smtClean="0">
                <a:latin typeface="Segoe UI Light"/>
                <a:cs typeface="Segoe UI Light"/>
              </a:rPr>
              <a:t> </a:t>
            </a:r>
            <a:r>
              <a:rPr sz="1600" spc="-4" dirty="0" smtClean="0">
                <a:latin typeface="Segoe UI Light"/>
                <a:cs typeface="Segoe UI Light"/>
              </a:rPr>
              <a:t>t</a:t>
            </a:r>
            <a:r>
              <a:rPr sz="1600" spc="0" dirty="0" smtClean="0">
                <a:latin typeface="Segoe UI Light"/>
                <a:cs typeface="Segoe UI Light"/>
              </a:rPr>
              <a:t>he</a:t>
            </a:r>
            <a:r>
              <a:rPr sz="1600" spc="-4" dirty="0" smtClean="0">
                <a:latin typeface="Segoe UI Light"/>
                <a:cs typeface="Segoe UI Light"/>
              </a:rPr>
              <a:t>i</a:t>
            </a:r>
            <a:r>
              <a:rPr sz="1600" spc="0" dirty="0" smtClean="0">
                <a:latin typeface="Segoe UI Light"/>
                <a:cs typeface="Segoe UI Light"/>
              </a:rPr>
              <a:t>r</a:t>
            </a:r>
            <a:r>
              <a:rPr sz="1600" spc="-5" dirty="0" smtClean="0">
                <a:latin typeface="Segoe UI Light"/>
                <a:cs typeface="Segoe UI Light"/>
              </a:rPr>
              <a:t> </a:t>
            </a:r>
            <a:r>
              <a:rPr sz="1600" spc="0" dirty="0" smtClean="0">
                <a:latin typeface="Segoe UI Light"/>
                <a:cs typeface="Segoe UI Light"/>
              </a:rPr>
              <a:t>succes</a:t>
            </a:r>
            <a:r>
              <a:rPr sz="1600" spc="9" dirty="0" smtClean="0">
                <a:latin typeface="Segoe UI Light"/>
                <a:cs typeface="Segoe UI Light"/>
              </a:rPr>
              <a:t>s</a:t>
            </a:r>
            <a:r>
              <a:rPr sz="1600" spc="0" dirty="0" smtClean="0">
                <a:latin typeface="Segoe UI Light"/>
                <a:cs typeface="Segoe UI Light"/>
              </a:rPr>
              <a:t>.</a:t>
            </a:r>
            <a:r>
              <a:rPr sz="1600" spc="-27" dirty="0" smtClean="0">
                <a:latin typeface="Segoe UI Light"/>
                <a:cs typeface="Segoe UI Light"/>
              </a:rPr>
              <a:t> </a:t>
            </a:r>
            <a:endParaRPr lang="en-US" sz="1600" spc="-27" dirty="0" smtClean="0">
              <a:latin typeface="Segoe UI Light"/>
              <a:cs typeface="Segoe UI Light"/>
            </a:endParaRPr>
          </a:p>
          <a:p>
            <a:pPr marL="12700" marR="30403" algn="just">
              <a:lnSpc>
                <a:spcPts val="1920"/>
              </a:lnSpc>
            </a:pPr>
            <a:endParaRPr lang="en-US" sz="1600" spc="-27" dirty="0">
              <a:latin typeface="Segoe UI Light"/>
              <a:cs typeface="Segoe UI Light"/>
            </a:endParaRPr>
          </a:p>
          <a:p>
            <a:pPr marL="12700" marR="30403" algn="just">
              <a:lnSpc>
                <a:spcPts val="1920"/>
              </a:lnSpc>
            </a:pPr>
            <a:r>
              <a:rPr sz="1600" spc="0" dirty="0" smtClean="0">
                <a:latin typeface="Segoe UI Light"/>
                <a:cs typeface="Segoe UI Light"/>
              </a:rPr>
              <a:t>This</a:t>
            </a:r>
            <a:r>
              <a:rPr lang="en-US" sz="1600" dirty="0">
                <a:latin typeface="Segoe UI Light"/>
                <a:cs typeface="Segoe UI Light"/>
              </a:rPr>
              <a:t> </a:t>
            </a:r>
            <a:r>
              <a:rPr sz="1600" spc="0" dirty="0" smtClean="0">
                <a:latin typeface="Segoe UI Light"/>
                <a:cs typeface="Segoe UI Light"/>
              </a:rPr>
              <a:t>wi</a:t>
            </a:r>
            <a:r>
              <a:rPr sz="1600" spc="-4" dirty="0" smtClean="0">
                <a:latin typeface="Segoe UI Light"/>
                <a:cs typeface="Segoe UI Light"/>
              </a:rPr>
              <a:t>l</a:t>
            </a:r>
            <a:r>
              <a:rPr sz="1600" spc="0" dirty="0" smtClean="0">
                <a:latin typeface="Segoe UI Light"/>
                <a:cs typeface="Segoe UI Light"/>
              </a:rPr>
              <a:t>l</a:t>
            </a:r>
            <a:r>
              <a:rPr sz="1600" spc="-20" dirty="0" smtClean="0">
                <a:latin typeface="Segoe UI Light"/>
                <a:cs typeface="Segoe UI Light"/>
              </a:rPr>
              <a:t> </a:t>
            </a:r>
            <a:r>
              <a:rPr sz="1600" spc="0" dirty="0" smtClean="0">
                <a:latin typeface="Segoe UI Light"/>
                <a:cs typeface="Segoe UI Light"/>
              </a:rPr>
              <a:t>enab</a:t>
            </a:r>
            <a:r>
              <a:rPr sz="1600" spc="-4" dirty="0" smtClean="0">
                <a:latin typeface="Segoe UI Light"/>
                <a:cs typeface="Segoe UI Light"/>
              </a:rPr>
              <a:t>l</a:t>
            </a:r>
            <a:r>
              <a:rPr sz="1600" spc="0" dirty="0" smtClean="0">
                <a:latin typeface="Segoe UI Light"/>
                <a:cs typeface="Segoe UI Light"/>
              </a:rPr>
              <a:t>e</a:t>
            </a:r>
            <a:r>
              <a:rPr sz="1600" spc="-4" dirty="0" smtClean="0">
                <a:latin typeface="Segoe UI Light"/>
                <a:cs typeface="Segoe UI Light"/>
              </a:rPr>
              <a:t> </a:t>
            </a:r>
            <a:r>
              <a:rPr sz="1600" spc="0" dirty="0" smtClean="0">
                <a:latin typeface="Segoe UI Light"/>
                <a:cs typeface="Segoe UI Light"/>
              </a:rPr>
              <a:t>stu</a:t>
            </a:r>
            <a:r>
              <a:rPr sz="1600" spc="-9" dirty="0" smtClean="0">
                <a:latin typeface="Segoe UI Light"/>
                <a:cs typeface="Segoe UI Light"/>
              </a:rPr>
              <a:t>d</a:t>
            </a:r>
            <a:r>
              <a:rPr sz="1600" spc="0" dirty="0" smtClean="0">
                <a:latin typeface="Segoe UI Light"/>
                <a:cs typeface="Segoe UI Light"/>
              </a:rPr>
              <a:t>en</a:t>
            </a:r>
            <a:r>
              <a:rPr sz="1600" spc="-9" dirty="0" smtClean="0">
                <a:latin typeface="Segoe UI Light"/>
                <a:cs typeface="Segoe UI Light"/>
              </a:rPr>
              <a:t>t</a:t>
            </a:r>
            <a:r>
              <a:rPr sz="1600" spc="0" dirty="0" smtClean="0">
                <a:latin typeface="Segoe UI Light"/>
                <a:cs typeface="Segoe UI Light"/>
              </a:rPr>
              <a:t>s</a:t>
            </a:r>
            <a:r>
              <a:rPr sz="1600" spc="3" dirty="0" smtClean="0">
                <a:latin typeface="Segoe UI Light"/>
                <a:cs typeface="Segoe UI Light"/>
              </a:rPr>
              <a:t> </a:t>
            </a:r>
            <a:r>
              <a:rPr sz="1600" spc="-4" dirty="0" smtClean="0">
                <a:latin typeface="Segoe UI Light"/>
                <a:cs typeface="Segoe UI Light"/>
              </a:rPr>
              <a:t>t</a:t>
            </a:r>
            <a:r>
              <a:rPr sz="1600" spc="0" dirty="0" smtClean="0">
                <a:latin typeface="Segoe UI Light"/>
                <a:cs typeface="Segoe UI Light"/>
              </a:rPr>
              <a:t>o </a:t>
            </a:r>
            <a:r>
              <a:rPr sz="1600" spc="-4" dirty="0" smtClean="0">
                <a:latin typeface="Segoe UI Light"/>
                <a:cs typeface="Segoe UI Light"/>
              </a:rPr>
              <a:t>d</a:t>
            </a:r>
            <a:r>
              <a:rPr sz="1600" spc="0" dirty="0" smtClean="0">
                <a:latin typeface="Segoe UI Light"/>
                <a:cs typeface="Segoe UI Light"/>
              </a:rPr>
              <a:t>e</a:t>
            </a:r>
            <a:r>
              <a:rPr sz="1600" spc="-4" dirty="0" smtClean="0">
                <a:latin typeface="Segoe UI Light"/>
                <a:cs typeface="Segoe UI Light"/>
              </a:rPr>
              <a:t>v</a:t>
            </a:r>
            <a:r>
              <a:rPr sz="1600" spc="0" dirty="0" smtClean="0">
                <a:latin typeface="Segoe UI Light"/>
                <a:cs typeface="Segoe UI Light"/>
              </a:rPr>
              <a:t>e</a:t>
            </a:r>
            <a:r>
              <a:rPr sz="1600" spc="-4" dirty="0" smtClean="0">
                <a:latin typeface="Segoe UI Light"/>
                <a:cs typeface="Segoe UI Light"/>
              </a:rPr>
              <a:t>l</a:t>
            </a:r>
            <a:r>
              <a:rPr sz="1600" spc="0" dirty="0" smtClean="0">
                <a:latin typeface="Segoe UI Light"/>
                <a:cs typeface="Segoe UI Light"/>
              </a:rPr>
              <a:t>op</a:t>
            </a:r>
            <a:r>
              <a:rPr sz="1600" spc="-13" dirty="0" smtClean="0">
                <a:latin typeface="Segoe UI Light"/>
                <a:cs typeface="Segoe UI Light"/>
              </a:rPr>
              <a:t> </a:t>
            </a:r>
            <a:r>
              <a:rPr sz="1600" spc="0" dirty="0" smtClean="0">
                <a:latin typeface="Segoe UI Light"/>
                <a:cs typeface="Segoe UI Light"/>
              </a:rPr>
              <a:t>sel</a:t>
            </a:r>
            <a:r>
              <a:rPr sz="1600" spc="-104" dirty="0" smtClean="0">
                <a:latin typeface="Segoe UI Light"/>
                <a:cs typeface="Segoe UI Light"/>
              </a:rPr>
              <a:t>f</a:t>
            </a:r>
            <a:r>
              <a:rPr sz="1600" spc="0" dirty="0" smtClean="0">
                <a:latin typeface="Segoe UI Light"/>
                <a:cs typeface="Segoe UI Light"/>
              </a:rPr>
              <a:t>-wo</a:t>
            </a:r>
            <a:r>
              <a:rPr sz="1600" spc="75" dirty="0" smtClean="0">
                <a:latin typeface="Segoe UI Light"/>
                <a:cs typeface="Segoe UI Light"/>
              </a:rPr>
              <a:t>r</a:t>
            </a:r>
            <a:r>
              <a:rPr sz="1600" spc="-4" dirty="0" smtClean="0">
                <a:latin typeface="Segoe UI Light"/>
                <a:cs typeface="Segoe UI Light"/>
              </a:rPr>
              <a:t>t</a:t>
            </a:r>
            <a:r>
              <a:rPr sz="1600" spc="0" dirty="0" smtClean="0">
                <a:latin typeface="Segoe UI Light"/>
                <a:cs typeface="Segoe UI Light"/>
              </a:rPr>
              <a:t>h</a:t>
            </a:r>
            <a:r>
              <a:rPr sz="1600" spc="-32" dirty="0" smtClean="0">
                <a:latin typeface="Segoe UI Light"/>
                <a:cs typeface="Segoe UI Light"/>
              </a:rPr>
              <a:t> </a:t>
            </a:r>
            <a:r>
              <a:rPr sz="1600" spc="0" dirty="0" smtClean="0">
                <a:latin typeface="Segoe UI Light"/>
                <a:cs typeface="Segoe UI Light"/>
              </a:rPr>
              <a:t>and</a:t>
            </a:r>
            <a:r>
              <a:rPr sz="1600" spc="-10" dirty="0" smtClean="0">
                <a:latin typeface="Segoe UI Light"/>
                <a:cs typeface="Segoe UI Light"/>
              </a:rPr>
              <a:t> </a:t>
            </a:r>
            <a:r>
              <a:rPr sz="1600" spc="0" dirty="0" smtClean="0">
                <a:latin typeface="Segoe UI Light"/>
                <a:cs typeface="Segoe UI Light"/>
              </a:rPr>
              <a:t>skil</a:t>
            </a:r>
            <a:r>
              <a:rPr sz="1600" spc="-4" dirty="0" smtClean="0">
                <a:latin typeface="Segoe UI Light"/>
                <a:cs typeface="Segoe UI Light"/>
              </a:rPr>
              <a:t>l</a:t>
            </a:r>
            <a:r>
              <a:rPr sz="1600" spc="0" dirty="0" smtClean="0">
                <a:latin typeface="Segoe UI Light"/>
                <a:cs typeface="Segoe UI Light"/>
              </a:rPr>
              <a:t>s</a:t>
            </a:r>
            <a:r>
              <a:rPr sz="1600" spc="-19" dirty="0" smtClean="0">
                <a:latin typeface="Segoe UI Light"/>
                <a:cs typeface="Segoe UI Light"/>
              </a:rPr>
              <a:t> </a:t>
            </a:r>
            <a:r>
              <a:rPr sz="1600" spc="-4" dirty="0" smtClean="0">
                <a:latin typeface="Segoe UI Light"/>
                <a:cs typeface="Segoe UI Light"/>
              </a:rPr>
              <a:t>t</a:t>
            </a:r>
            <a:r>
              <a:rPr sz="1600" spc="0" dirty="0" smtClean="0">
                <a:latin typeface="Segoe UI Light"/>
                <a:cs typeface="Segoe UI Light"/>
              </a:rPr>
              <a:t>o </a:t>
            </a:r>
            <a:r>
              <a:rPr sz="1600" spc="-4" dirty="0" smtClean="0">
                <a:latin typeface="Segoe UI Light"/>
                <a:cs typeface="Segoe UI Light"/>
              </a:rPr>
              <a:t>b</a:t>
            </a:r>
            <a:r>
              <a:rPr sz="1600" spc="0" dirty="0" smtClean="0">
                <a:latin typeface="Segoe UI Light"/>
                <a:cs typeface="Segoe UI Light"/>
              </a:rPr>
              <a:t>e</a:t>
            </a:r>
            <a:r>
              <a:rPr lang="en-US" sz="1600" dirty="0">
                <a:latin typeface="Segoe UI Light"/>
                <a:cs typeface="Segoe UI Light"/>
              </a:rPr>
              <a:t> </a:t>
            </a:r>
            <a:r>
              <a:rPr sz="1600" spc="0" dirty="0" smtClean="0">
                <a:latin typeface="Segoe UI Light"/>
                <a:cs typeface="Segoe UI Light"/>
              </a:rPr>
              <a:t>i</a:t>
            </a:r>
            <a:r>
              <a:rPr sz="1600" spc="-4" dirty="0" smtClean="0">
                <a:latin typeface="Segoe UI Light"/>
                <a:cs typeface="Segoe UI Light"/>
              </a:rPr>
              <a:t>nd</a:t>
            </a:r>
            <a:r>
              <a:rPr sz="1600" spc="0" dirty="0" smtClean="0">
                <a:latin typeface="Segoe UI Light"/>
                <a:cs typeface="Segoe UI Light"/>
              </a:rPr>
              <a:t>e</a:t>
            </a:r>
            <a:r>
              <a:rPr sz="1600" spc="-9" dirty="0" smtClean="0">
                <a:latin typeface="Segoe UI Light"/>
                <a:cs typeface="Segoe UI Light"/>
              </a:rPr>
              <a:t>p</a:t>
            </a:r>
            <a:r>
              <a:rPr sz="1600" spc="0" dirty="0" smtClean="0">
                <a:latin typeface="Segoe UI Light"/>
                <a:cs typeface="Segoe UI Light"/>
              </a:rPr>
              <a:t>e</a:t>
            </a:r>
            <a:r>
              <a:rPr sz="1600" spc="4" dirty="0" smtClean="0">
                <a:latin typeface="Segoe UI Light"/>
                <a:cs typeface="Segoe UI Light"/>
              </a:rPr>
              <a:t>nd</a:t>
            </a:r>
            <a:r>
              <a:rPr sz="1600" spc="9" dirty="0" smtClean="0">
                <a:latin typeface="Segoe UI Light"/>
                <a:cs typeface="Segoe UI Light"/>
              </a:rPr>
              <a:t>e</a:t>
            </a:r>
            <a:r>
              <a:rPr sz="1600" spc="0" dirty="0" smtClean="0">
                <a:latin typeface="Segoe UI Light"/>
                <a:cs typeface="Segoe UI Light"/>
              </a:rPr>
              <a:t>n</a:t>
            </a:r>
            <a:r>
              <a:rPr sz="1600" spc="-9" dirty="0" smtClean="0">
                <a:latin typeface="Segoe UI Light"/>
                <a:cs typeface="Segoe UI Light"/>
              </a:rPr>
              <a:t>t</a:t>
            </a:r>
            <a:r>
              <a:rPr sz="1600" spc="0" dirty="0" smtClean="0">
                <a:latin typeface="Segoe UI Light"/>
                <a:cs typeface="Segoe UI Light"/>
              </a:rPr>
              <a:t>,</a:t>
            </a:r>
            <a:r>
              <a:rPr sz="1600" spc="-28" dirty="0" smtClean="0">
                <a:latin typeface="Segoe UI Light"/>
                <a:cs typeface="Segoe UI Light"/>
              </a:rPr>
              <a:t> </a:t>
            </a:r>
            <a:r>
              <a:rPr sz="1600" spc="-34" dirty="0" smtClean="0">
                <a:latin typeface="Segoe UI Light"/>
                <a:cs typeface="Segoe UI Light"/>
              </a:rPr>
              <a:t>r</a:t>
            </a:r>
            <a:r>
              <a:rPr sz="1600" spc="0" dirty="0" smtClean="0">
                <a:latin typeface="Segoe UI Light"/>
                <a:cs typeface="Segoe UI Light"/>
              </a:rPr>
              <a:t>esponsib</a:t>
            </a:r>
            <a:r>
              <a:rPr sz="1600" spc="-9" dirty="0" smtClean="0">
                <a:latin typeface="Segoe UI Light"/>
                <a:cs typeface="Segoe UI Light"/>
              </a:rPr>
              <a:t>l</a:t>
            </a:r>
            <a:r>
              <a:rPr sz="1600" spc="0" dirty="0" smtClean="0">
                <a:latin typeface="Segoe UI Light"/>
                <a:cs typeface="Segoe UI Light"/>
              </a:rPr>
              <a:t>e</a:t>
            </a:r>
            <a:r>
              <a:rPr sz="1600" spc="-25" dirty="0" smtClean="0">
                <a:latin typeface="Segoe UI Light"/>
                <a:cs typeface="Segoe UI Light"/>
              </a:rPr>
              <a:t> </a:t>
            </a:r>
            <a:r>
              <a:rPr sz="1600" spc="0" dirty="0" smtClean="0">
                <a:latin typeface="Segoe UI Light"/>
                <a:cs typeface="Segoe UI Light"/>
              </a:rPr>
              <a:t>and</a:t>
            </a:r>
            <a:r>
              <a:rPr sz="1600" spc="-10" dirty="0" smtClean="0">
                <a:latin typeface="Segoe UI Light"/>
                <a:cs typeface="Segoe UI Light"/>
              </a:rPr>
              <a:t> </a:t>
            </a:r>
            <a:r>
              <a:rPr sz="1600" spc="0" dirty="0" smtClean="0">
                <a:latin typeface="Segoe UI Light"/>
                <a:cs typeface="Segoe UI Light"/>
              </a:rPr>
              <a:t>act</a:t>
            </a:r>
            <a:r>
              <a:rPr sz="1600" spc="-4" dirty="0" smtClean="0">
                <a:latin typeface="Segoe UI Light"/>
                <a:cs typeface="Segoe UI Light"/>
              </a:rPr>
              <a:t>i</a:t>
            </a:r>
            <a:r>
              <a:rPr sz="1600" spc="0" dirty="0" smtClean="0">
                <a:latin typeface="Segoe UI Light"/>
                <a:cs typeface="Segoe UI Light"/>
              </a:rPr>
              <a:t>ve</a:t>
            </a:r>
            <a:r>
              <a:rPr sz="1600" spc="-23" dirty="0" smtClean="0">
                <a:latin typeface="Segoe UI Light"/>
                <a:cs typeface="Segoe UI Light"/>
              </a:rPr>
              <a:t> </a:t>
            </a:r>
            <a:r>
              <a:rPr sz="1600" spc="0" dirty="0" smtClean="0">
                <a:latin typeface="Segoe UI Light"/>
                <a:cs typeface="Segoe UI Light"/>
              </a:rPr>
              <a:t>and</a:t>
            </a:r>
            <a:r>
              <a:rPr sz="1600" spc="-10" dirty="0" smtClean="0">
                <a:latin typeface="Segoe UI Light"/>
                <a:cs typeface="Segoe UI Light"/>
              </a:rPr>
              <a:t> </a:t>
            </a:r>
            <a:r>
              <a:rPr sz="1600" spc="0" dirty="0" smtClean="0">
                <a:latin typeface="Segoe UI Light"/>
                <a:cs typeface="Segoe UI Light"/>
              </a:rPr>
              <a:t>contr</a:t>
            </a:r>
            <a:r>
              <a:rPr sz="1600" spc="-4" dirty="0" smtClean="0">
                <a:latin typeface="Segoe UI Light"/>
                <a:cs typeface="Segoe UI Light"/>
              </a:rPr>
              <a:t>ib</a:t>
            </a:r>
            <a:r>
              <a:rPr sz="1600" spc="0" dirty="0" smtClean="0">
                <a:latin typeface="Segoe UI Light"/>
                <a:cs typeface="Segoe UI Light"/>
              </a:rPr>
              <a:t>u</a:t>
            </a:r>
            <a:r>
              <a:rPr sz="1600" spc="-9" dirty="0" smtClean="0">
                <a:latin typeface="Segoe UI Light"/>
                <a:cs typeface="Segoe UI Light"/>
              </a:rPr>
              <a:t>t</a:t>
            </a:r>
            <a:r>
              <a:rPr sz="1600" spc="0" dirty="0" smtClean="0">
                <a:latin typeface="Segoe UI Light"/>
                <a:cs typeface="Segoe UI Light"/>
              </a:rPr>
              <a:t>i</a:t>
            </a:r>
            <a:r>
              <a:rPr sz="1600" spc="4" dirty="0" smtClean="0">
                <a:latin typeface="Segoe UI Light"/>
                <a:cs typeface="Segoe UI Light"/>
              </a:rPr>
              <a:t>n</a:t>
            </a:r>
            <a:r>
              <a:rPr sz="1600" spc="0" dirty="0" smtClean="0">
                <a:latin typeface="Segoe UI Light"/>
                <a:cs typeface="Segoe UI Light"/>
              </a:rPr>
              <a:t>g</a:t>
            </a:r>
            <a:r>
              <a:rPr sz="1600" spc="-20" dirty="0" smtClean="0">
                <a:latin typeface="Segoe UI Light"/>
                <a:cs typeface="Segoe UI Light"/>
              </a:rPr>
              <a:t> </a:t>
            </a:r>
            <a:r>
              <a:rPr sz="1600" spc="0" dirty="0" smtClean="0">
                <a:latin typeface="Segoe UI Light"/>
                <a:cs typeface="Segoe UI Light"/>
              </a:rPr>
              <a:t>m</a:t>
            </a:r>
            <a:r>
              <a:rPr sz="1600" spc="-4" dirty="0" smtClean="0">
                <a:latin typeface="Segoe UI Light"/>
                <a:cs typeface="Segoe UI Light"/>
              </a:rPr>
              <a:t>e</a:t>
            </a:r>
            <a:r>
              <a:rPr sz="1600" spc="0" dirty="0" smtClean="0">
                <a:latin typeface="Segoe UI Light"/>
                <a:cs typeface="Segoe UI Light"/>
              </a:rPr>
              <a:t>m</a:t>
            </a:r>
            <a:r>
              <a:rPr sz="1600" spc="-9" dirty="0" smtClean="0">
                <a:latin typeface="Segoe UI Light"/>
                <a:cs typeface="Segoe UI Light"/>
              </a:rPr>
              <a:t>b</a:t>
            </a:r>
            <a:r>
              <a:rPr sz="1600" spc="0" dirty="0" smtClean="0">
                <a:latin typeface="Segoe UI Light"/>
                <a:cs typeface="Segoe UI Light"/>
              </a:rPr>
              <a:t>e</a:t>
            </a:r>
            <a:r>
              <a:rPr sz="1600" spc="9" dirty="0" smtClean="0">
                <a:latin typeface="Segoe UI Light"/>
                <a:cs typeface="Segoe UI Light"/>
              </a:rPr>
              <a:t>r</a:t>
            </a:r>
            <a:r>
              <a:rPr sz="1600" spc="0" dirty="0" smtClean="0">
                <a:latin typeface="Segoe UI Light"/>
                <a:cs typeface="Segoe UI Light"/>
              </a:rPr>
              <a:t>s</a:t>
            </a:r>
            <a:r>
              <a:rPr lang="en-US" sz="1600" dirty="0">
                <a:latin typeface="Segoe UI Light"/>
                <a:cs typeface="Segoe UI Light"/>
              </a:rPr>
              <a:t> </a:t>
            </a:r>
            <a:r>
              <a:rPr sz="1600" spc="-44" dirty="0" smtClean="0">
                <a:latin typeface="Segoe UI Light"/>
                <a:cs typeface="Segoe UI Light"/>
              </a:rPr>
              <a:t>o</a:t>
            </a:r>
            <a:r>
              <a:rPr sz="1600" spc="0" dirty="0" smtClean="0">
                <a:latin typeface="Segoe UI Light"/>
                <a:cs typeface="Segoe UI Light"/>
              </a:rPr>
              <a:t>f</a:t>
            </a:r>
            <a:r>
              <a:rPr sz="1600" spc="-8" dirty="0" smtClean="0">
                <a:latin typeface="Segoe UI Light"/>
                <a:cs typeface="Segoe UI Light"/>
              </a:rPr>
              <a:t> </a:t>
            </a:r>
            <a:r>
              <a:rPr sz="1600" spc="-9" dirty="0" smtClean="0">
                <a:latin typeface="Segoe UI Light"/>
                <a:cs typeface="Segoe UI Light"/>
              </a:rPr>
              <a:t>t</a:t>
            </a:r>
            <a:r>
              <a:rPr sz="1600" spc="0" dirty="0" smtClean="0">
                <a:latin typeface="Segoe UI Light"/>
                <a:cs typeface="Segoe UI Light"/>
              </a:rPr>
              <a:t>he</a:t>
            </a:r>
            <a:r>
              <a:rPr sz="1600" spc="-4" dirty="0" smtClean="0">
                <a:latin typeface="Segoe UI Light"/>
                <a:cs typeface="Segoe UI Light"/>
              </a:rPr>
              <a:t>i</a:t>
            </a:r>
            <a:r>
              <a:rPr sz="1600" spc="0" dirty="0" smtClean="0">
                <a:latin typeface="Segoe UI Light"/>
                <a:cs typeface="Segoe UI Light"/>
              </a:rPr>
              <a:t>r</a:t>
            </a:r>
            <a:r>
              <a:rPr sz="1600" spc="4" dirty="0" smtClean="0">
                <a:latin typeface="Segoe UI Light"/>
                <a:cs typeface="Segoe UI Light"/>
              </a:rPr>
              <a:t> </a:t>
            </a:r>
            <a:r>
              <a:rPr sz="1600" spc="0" dirty="0" smtClean="0">
                <a:latin typeface="Segoe UI Light"/>
                <a:cs typeface="Segoe UI Light"/>
              </a:rPr>
              <a:t>sch</a:t>
            </a:r>
            <a:r>
              <a:rPr sz="1600" spc="4" dirty="0" smtClean="0">
                <a:latin typeface="Segoe UI Light"/>
                <a:cs typeface="Segoe UI Light"/>
              </a:rPr>
              <a:t>o</a:t>
            </a:r>
            <a:r>
              <a:rPr sz="1600" spc="0" dirty="0" smtClean="0">
                <a:latin typeface="Segoe UI Light"/>
                <a:cs typeface="Segoe UI Light"/>
              </a:rPr>
              <a:t>ol</a:t>
            </a:r>
            <a:r>
              <a:rPr sz="1600" spc="-23" dirty="0" smtClean="0">
                <a:latin typeface="Segoe UI Light"/>
                <a:cs typeface="Segoe UI Light"/>
              </a:rPr>
              <a:t> </a:t>
            </a:r>
            <a:r>
              <a:rPr sz="1600" spc="0" dirty="0" smtClean="0">
                <a:latin typeface="Segoe UI Light"/>
                <a:cs typeface="Segoe UI Light"/>
              </a:rPr>
              <a:t>and</a:t>
            </a:r>
            <a:r>
              <a:rPr sz="1600" spc="-10" dirty="0" smtClean="0">
                <a:latin typeface="Segoe UI Light"/>
                <a:cs typeface="Segoe UI Light"/>
              </a:rPr>
              <a:t> </a:t>
            </a:r>
            <a:r>
              <a:rPr sz="1600" spc="0" dirty="0" smtClean="0">
                <a:latin typeface="Segoe UI Light"/>
                <a:cs typeface="Segoe UI Light"/>
              </a:rPr>
              <a:t>comm</a:t>
            </a:r>
            <a:r>
              <a:rPr sz="1600" spc="-4" dirty="0" smtClean="0">
                <a:latin typeface="Segoe UI Light"/>
                <a:cs typeface="Segoe UI Light"/>
              </a:rPr>
              <a:t>u</a:t>
            </a:r>
            <a:r>
              <a:rPr sz="1600" spc="0" dirty="0" smtClean="0">
                <a:latin typeface="Segoe UI Light"/>
                <a:cs typeface="Segoe UI Light"/>
              </a:rPr>
              <a:t>n</a:t>
            </a:r>
            <a:r>
              <a:rPr sz="1600" spc="-4" dirty="0" smtClean="0">
                <a:latin typeface="Segoe UI Light"/>
                <a:cs typeface="Segoe UI Light"/>
              </a:rPr>
              <a:t>it</a:t>
            </a:r>
            <a:r>
              <a:rPr sz="1600" spc="-159" dirty="0" smtClean="0">
                <a:latin typeface="Segoe UI Light"/>
                <a:cs typeface="Segoe UI Light"/>
              </a:rPr>
              <a:t>y</a:t>
            </a:r>
            <a:r>
              <a:rPr sz="1600" spc="0" dirty="0" smtClean="0">
                <a:latin typeface="Segoe UI Light"/>
                <a:cs typeface="Segoe UI Light"/>
              </a:rPr>
              <a:t>.</a:t>
            </a:r>
            <a:r>
              <a:rPr sz="1600" spc="-28" dirty="0" smtClean="0">
                <a:latin typeface="Segoe UI Light"/>
                <a:cs typeface="Segoe UI Light"/>
              </a:rPr>
              <a:t> </a:t>
            </a:r>
            <a:r>
              <a:rPr sz="1600" spc="0" dirty="0" smtClean="0">
                <a:latin typeface="Segoe UI Light"/>
                <a:cs typeface="Segoe UI Light"/>
              </a:rPr>
              <a:t>All</a:t>
            </a:r>
            <a:r>
              <a:rPr sz="1600" spc="-16" dirty="0" smtClean="0">
                <a:latin typeface="Segoe UI Light"/>
                <a:cs typeface="Segoe UI Light"/>
              </a:rPr>
              <a:t> </a:t>
            </a:r>
            <a:r>
              <a:rPr sz="1600" spc="9" dirty="0" smtClean="0">
                <a:latin typeface="Segoe UI Light"/>
                <a:cs typeface="Segoe UI Light"/>
              </a:rPr>
              <a:t>s</a:t>
            </a:r>
            <a:r>
              <a:rPr sz="1600" spc="-4" dirty="0" smtClean="0">
                <a:latin typeface="Segoe UI Light"/>
                <a:cs typeface="Segoe UI Light"/>
              </a:rPr>
              <a:t>t</a:t>
            </a:r>
            <a:r>
              <a:rPr sz="1600" spc="0" dirty="0" smtClean="0">
                <a:latin typeface="Segoe UI Light"/>
                <a:cs typeface="Segoe UI Light"/>
              </a:rPr>
              <a:t>a</a:t>
            </a:r>
            <a:r>
              <a:rPr sz="1600" spc="4" dirty="0" smtClean="0">
                <a:latin typeface="Segoe UI Light"/>
                <a:cs typeface="Segoe UI Light"/>
              </a:rPr>
              <a:t>f</a:t>
            </a:r>
            <a:r>
              <a:rPr sz="1600" spc="0" dirty="0" smtClean="0">
                <a:latin typeface="Segoe UI Light"/>
                <a:cs typeface="Segoe UI Light"/>
              </a:rPr>
              <a:t>f</a:t>
            </a:r>
            <a:r>
              <a:rPr sz="1600" spc="-33" dirty="0" smtClean="0">
                <a:latin typeface="Segoe UI Light"/>
                <a:cs typeface="Segoe UI Light"/>
              </a:rPr>
              <a:t> </a:t>
            </a:r>
            <a:r>
              <a:rPr sz="1600" spc="0" dirty="0" smtClean="0">
                <a:latin typeface="Segoe UI Light"/>
                <a:cs typeface="Segoe UI Light"/>
              </a:rPr>
              <a:t>in</a:t>
            </a:r>
            <a:r>
              <a:rPr sz="1600" spc="3" dirty="0" smtClean="0">
                <a:latin typeface="Segoe UI Light"/>
                <a:cs typeface="Segoe UI Light"/>
              </a:rPr>
              <a:t> </a:t>
            </a:r>
            <a:r>
              <a:rPr sz="1600" spc="-4" dirty="0" smtClean="0">
                <a:latin typeface="Segoe UI Light"/>
                <a:cs typeface="Segoe UI Light"/>
              </a:rPr>
              <a:t>t</a:t>
            </a:r>
            <a:r>
              <a:rPr sz="1600" spc="0" dirty="0" smtClean="0">
                <a:latin typeface="Segoe UI Light"/>
                <a:cs typeface="Segoe UI Light"/>
              </a:rPr>
              <a:t>he</a:t>
            </a:r>
            <a:r>
              <a:rPr sz="1600" spc="-1" dirty="0" smtClean="0">
                <a:latin typeface="Segoe UI Light"/>
                <a:cs typeface="Segoe UI Light"/>
              </a:rPr>
              <a:t> </a:t>
            </a:r>
            <a:r>
              <a:rPr sz="1600" spc="0" dirty="0" smtClean="0">
                <a:latin typeface="Segoe UI Light"/>
                <a:cs typeface="Segoe UI Light"/>
              </a:rPr>
              <a:t>sch</a:t>
            </a:r>
            <a:r>
              <a:rPr sz="1600" spc="4" dirty="0" smtClean="0">
                <a:latin typeface="Segoe UI Light"/>
                <a:cs typeface="Segoe UI Light"/>
              </a:rPr>
              <a:t>o</a:t>
            </a:r>
            <a:r>
              <a:rPr sz="1600" spc="0" dirty="0" smtClean="0">
                <a:latin typeface="Segoe UI Light"/>
                <a:cs typeface="Segoe UI Light"/>
              </a:rPr>
              <a:t>ol</a:t>
            </a:r>
            <a:r>
              <a:rPr sz="1600" spc="-23" dirty="0" smtClean="0">
                <a:latin typeface="Segoe UI Light"/>
                <a:cs typeface="Segoe UI Light"/>
              </a:rPr>
              <a:t> </a:t>
            </a:r>
            <a:r>
              <a:rPr sz="1600" spc="0" dirty="0" smtClean="0">
                <a:latin typeface="Segoe UI Light"/>
                <a:cs typeface="Segoe UI Light"/>
              </a:rPr>
              <a:t>a</a:t>
            </a:r>
            <a:r>
              <a:rPr sz="1600" spc="-29" dirty="0" smtClean="0">
                <a:latin typeface="Segoe UI Light"/>
                <a:cs typeface="Segoe UI Light"/>
              </a:rPr>
              <a:t>r</a:t>
            </a:r>
            <a:r>
              <a:rPr sz="1600" spc="0" dirty="0" smtClean="0">
                <a:latin typeface="Segoe UI Light"/>
                <a:cs typeface="Segoe UI Light"/>
              </a:rPr>
              <a:t>e</a:t>
            </a:r>
            <a:r>
              <a:rPr lang="en-US" sz="1600" dirty="0">
                <a:latin typeface="Segoe UI Light"/>
                <a:cs typeface="Segoe UI Light"/>
              </a:rPr>
              <a:t> </a:t>
            </a:r>
            <a:r>
              <a:rPr sz="1600" spc="0" dirty="0" smtClean="0">
                <a:latin typeface="Segoe UI Light"/>
                <a:cs typeface="Segoe UI Light"/>
              </a:rPr>
              <a:t>ex</a:t>
            </a:r>
            <a:r>
              <a:rPr sz="1600" spc="-9" dirty="0" smtClean="0">
                <a:latin typeface="Segoe UI Light"/>
                <a:cs typeface="Segoe UI Light"/>
              </a:rPr>
              <a:t>p</a:t>
            </a:r>
            <a:r>
              <a:rPr sz="1600" spc="0" dirty="0" smtClean="0">
                <a:latin typeface="Segoe UI Light"/>
                <a:cs typeface="Segoe UI Light"/>
              </a:rPr>
              <a:t>ec</a:t>
            </a:r>
            <a:r>
              <a:rPr sz="1600" spc="-4" dirty="0" smtClean="0">
                <a:latin typeface="Segoe UI Light"/>
                <a:cs typeface="Segoe UI Light"/>
              </a:rPr>
              <a:t>t</a:t>
            </a:r>
            <a:r>
              <a:rPr sz="1600" spc="0" dirty="0" smtClean="0">
                <a:latin typeface="Segoe UI Light"/>
                <a:cs typeface="Segoe UI Light"/>
              </a:rPr>
              <a:t>ed </a:t>
            </a:r>
            <a:r>
              <a:rPr sz="1600" spc="-4" dirty="0" smtClean="0">
                <a:latin typeface="Segoe UI Light"/>
                <a:cs typeface="Segoe UI Light"/>
              </a:rPr>
              <a:t>t</a:t>
            </a:r>
            <a:r>
              <a:rPr sz="1600" spc="0" dirty="0" smtClean="0">
                <a:latin typeface="Segoe UI Light"/>
                <a:cs typeface="Segoe UI Light"/>
              </a:rPr>
              <a:t>o contr</a:t>
            </a:r>
            <a:r>
              <a:rPr sz="1600" spc="-4" dirty="0" smtClean="0">
                <a:latin typeface="Segoe UI Light"/>
                <a:cs typeface="Segoe UI Light"/>
              </a:rPr>
              <a:t>ib</a:t>
            </a:r>
            <a:r>
              <a:rPr sz="1600" spc="0" dirty="0" smtClean="0">
                <a:latin typeface="Segoe UI Light"/>
                <a:cs typeface="Segoe UI Light"/>
              </a:rPr>
              <a:t>u</a:t>
            </a:r>
            <a:r>
              <a:rPr sz="1600" spc="-9" dirty="0" smtClean="0">
                <a:latin typeface="Segoe UI Light"/>
                <a:cs typeface="Segoe UI Light"/>
              </a:rPr>
              <a:t>t</a:t>
            </a:r>
            <a:r>
              <a:rPr sz="1600" spc="0" dirty="0" smtClean="0">
                <a:latin typeface="Segoe UI Light"/>
                <a:cs typeface="Segoe UI Light"/>
              </a:rPr>
              <a:t>e</a:t>
            </a:r>
            <a:r>
              <a:rPr sz="1600" spc="-18" dirty="0" smtClean="0">
                <a:latin typeface="Segoe UI Light"/>
                <a:cs typeface="Segoe UI Light"/>
              </a:rPr>
              <a:t> </a:t>
            </a:r>
            <a:r>
              <a:rPr sz="1600" spc="-4" dirty="0" smtClean="0">
                <a:latin typeface="Segoe UI Light"/>
                <a:cs typeface="Segoe UI Light"/>
              </a:rPr>
              <a:t>t</a:t>
            </a:r>
            <a:r>
              <a:rPr sz="1600" spc="0" dirty="0" smtClean="0">
                <a:latin typeface="Segoe UI Light"/>
                <a:cs typeface="Segoe UI Light"/>
              </a:rPr>
              <a:t>o </a:t>
            </a:r>
            <a:r>
              <a:rPr sz="1600" spc="-4" dirty="0" smtClean="0">
                <a:latin typeface="Segoe UI Light"/>
                <a:cs typeface="Segoe UI Light"/>
              </a:rPr>
              <a:t>t</a:t>
            </a:r>
            <a:r>
              <a:rPr sz="1600" spc="0" dirty="0" smtClean="0">
                <a:latin typeface="Segoe UI Light"/>
                <a:cs typeface="Segoe UI Light"/>
              </a:rPr>
              <a:t>he</a:t>
            </a:r>
            <a:r>
              <a:rPr sz="1600" spc="8" dirty="0" smtClean="0">
                <a:latin typeface="Segoe UI Light"/>
                <a:cs typeface="Segoe UI Light"/>
              </a:rPr>
              <a:t> </a:t>
            </a:r>
            <a:r>
              <a:rPr sz="1600" spc="-4" dirty="0" smtClean="0">
                <a:latin typeface="Segoe UI Light"/>
                <a:cs typeface="Segoe UI Light"/>
              </a:rPr>
              <a:t>p</a:t>
            </a:r>
            <a:r>
              <a:rPr sz="1600" spc="0" dirty="0" smtClean="0">
                <a:latin typeface="Segoe UI Light"/>
                <a:cs typeface="Segoe UI Light"/>
              </a:rPr>
              <a:t>a</a:t>
            </a:r>
            <a:r>
              <a:rPr sz="1600" spc="4" dirty="0" smtClean="0">
                <a:latin typeface="Segoe UI Light"/>
                <a:cs typeface="Segoe UI Light"/>
              </a:rPr>
              <a:t>s</a:t>
            </a:r>
            <a:r>
              <a:rPr sz="1600" spc="-4" dirty="0" smtClean="0">
                <a:latin typeface="Segoe UI Light"/>
                <a:cs typeface="Segoe UI Light"/>
              </a:rPr>
              <a:t>t</a:t>
            </a:r>
            <a:r>
              <a:rPr sz="1600" spc="0" dirty="0" smtClean="0">
                <a:latin typeface="Segoe UI Light"/>
                <a:cs typeface="Segoe UI Light"/>
              </a:rPr>
              <a:t>o</a:t>
            </a:r>
            <a:r>
              <a:rPr sz="1600" spc="4" dirty="0" smtClean="0">
                <a:latin typeface="Segoe UI Light"/>
                <a:cs typeface="Segoe UI Light"/>
              </a:rPr>
              <a:t>r</a:t>
            </a:r>
            <a:r>
              <a:rPr sz="1600" spc="0" dirty="0" smtClean="0">
                <a:latin typeface="Segoe UI Light"/>
                <a:cs typeface="Segoe UI Light"/>
              </a:rPr>
              <a:t>al</a:t>
            </a:r>
            <a:r>
              <a:rPr sz="1600" spc="-43" dirty="0" smtClean="0">
                <a:latin typeface="Segoe UI Light"/>
                <a:cs typeface="Segoe UI Light"/>
              </a:rPr>
              <a:t> </a:t>
            </a:r>
            <a:r>
              <a:rPr sz="1600" spc="0" dirty="0" smtClean="0">
                <a:latin typeface="Segoe UI Light"/>
                <a:cs typeface="Segoe UI Light"/>
              </a:rPr>
              <a:t>ca</a:t>
            </a:r>
            <a:r>
              <a:rPr sz="1600" spc="-29" dirty="0" smtClean="0">
                <a:latin typeface="Segoe UI Light"/>
                <a:cs typeface="Segoe UI Light"/>
              </a:rPr>
              <a:t>r</a:t>
            </a:r>
            <a:r>
              <a:rPr sz="1600" spc="0" dirty="0" smtClean="0">
                <a:latin typeface="Segoe UI Light"/>
                <a:cs typeface="Segoe UI Light"/>
              </a:rPr>
              <a:t>e</a:t>
            </a:r>
            <a:r>
              <a:rPr sz="1600" spc="-28" dirty="0" smtClean="0">
                <a:latin typeface="Segoe UI Light"/>
                <a:cs typeface="Segoe UI Light"/>
              </a:rPr>
              <a:t> </a:t>
            </a:r>
            <a:r>
              <a:rPr sz="1600" spc="-39" dirty="0" smtClean="0">
                <a:latin typeface="Segoe UI Light"/>
                <a:cs typeface="Segoe UI Light"/>
              </a:rPr>
              <a:t>o</a:t>
            </a:r>
            <a:r>
              <a:rPr sz="1600" spc="0" dirty="0" smtClean="0">
                <a:latin typeface="Segoe UI Light"/>
                <a:cs typeface="Segoe UI Light"/>
              </a:rPr>
              <a:t>f stu</a:t>
            </a:r>
            <a:r>
              <a:rPr sz="1600" spc="-9" dirty="0" smtClean="0">
                <a:latin typeface="Segoe UI Light"/>
                <a:cs typeface="Segoe UI Light"/>
              </a:rPr>
              <a:t>d</a:t>
            </a:r>
            <a:r>
              <a:rPr sz="1600" spc="0" dirty="0" smtClean="0">
                <a:latin typeface="Segoe UI Light"/>
                <a:cs typeface="Segoe UI Light"/>
              </a:rPr>
              <a:t>en</a:t>
            </a:r>
            <a:r>
              <a:rPr sz="1600" spc="-9" dirty="0" smtClean="0">
                <a:latin typeface="Segoe UI Light"/>
                <a:cs typeface="Segoe UI Light"/>
              </a:rPr>
              <a:t>t</a:t>
            </a:r>
            <a:r>
              <a:rPr sz="1600" spc="0" dirty="0" smtClean="0">
                <a:latin typeface="Segoe UI Light"/>
                <a:cs typeface="Segoe UI Light"/>
              </a:rPr>
              <a:t>s.</a:t>
            </a:r>
            <a:endParaRPr sz="1600" dirty="0">
              <a:latin typeface="Segoe UI Light"/>
              <a:cs typeface="Segoe UI Light"/>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 y="-318"/>
            <a:ext cx="3924300" cy="2617509"/>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167"/>
          <a:stretch/>
        </p:blipFill>
        <p:spPr>
          <a:xfrm>
            <a:off x="3451883" y="6907754"/>
            <a:ext cx="3406117" cy="2611806"/>
          </a:xfrm>
          <a:prstGeom prst="rect">
            <a:avLst/>
          </a:prstGeom>
        </p:spPr>
      </p:pic>
      <p:pic>
        <p:nvPicPr>
          <p:cNvPr id="12" name="Picture 1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6907754"/>
            <a:ext cx="3482409" cy="2611806"/>
          </a:xfrm>
          <a:prstGeom prst="rect">
            <a:avLst/>
          </a:prstGeom>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r="12302"/>
          <a:stretch/>
        </p:blipFill>
        <p:spPr>
          <a:xfrm>
            <a:off x="3482409" y="1"/>
            <a:ext cx="3375591" cy="261719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350</TotalTime>
  <Words>1457</Words>
  <Application>Microsoft Office PowerPoint</Application>
  <PresentationFormat>A4 Paper (210x297 mm)</PresentationFormat>
  <Paragraphs>238</Paragraphs>
  <Slides>14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Calibri Light</vt:lpstr>
      <vt:lpstr>Segoe UI</vt:lpstr>
      <vt:lpstr>Segoe UI Light</vt:lpstr>
      <vt:lpstr>Segoe UI Semibold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Cheok Siow Yin</dc:creator>
  <cp:lastModifiedBy>Harris, Laura</cp:lastModifiedBy>
  <cp:revision>88</cp:revision>
  <dcterms:modified xsi:type="dcterms:W3CDTF">2018-02-09T08:36:47Z</dcterms:modified>
</cp:coreProperties>
</file>