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8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1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63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9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05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26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28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90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6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BDC6-3F2F-4C85-92BC-F78C9C312AB5}" type="datetimeFigureOut">
              <a:rPr lang="en-GB" smtClean="0"/>
              <a:t>09/02/2018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B200-812A-47E8-BC78-FED33171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1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@DeneC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i0.twimg.com/profile_images/1178674792/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4" y="251520"/>
            <a:ext cx="1440160" cy="1566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79734" y="251520"/>
            <a:ext cx="51698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Dene Community School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2816" y="933525"/>
            <a:ext cx="4811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Subject Leader of Science </a:t>
            </a:r>
            <a:r>
              <a:rPr lang="en-US" sz="28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 Pack</a:t>
            </a:r>
            <a:endParaRPr lang="en-US" sz="28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85008" y="7246981"/>
            <a:ext cx="1856360" cy="1789515"/>
            <a:chOff x="4908716" y="7301657"/>
            <a:chExt cx="1724944" cy="1662831"/>
          </a:xfrm>
        </p:grpSpPr>
        <p:sp>
          <p:nvSpPr>
            <p:cNvPr id="15" name="Freeform 14"/>
            <p:cNvSpPr/>
            <p:nvPr/>
          </p:nvSpPr>
          <p:spPr>
            <a:xfrm>
              <a:off x="5036457" y="7344229"/>
              <a:ext cx="1494972" cy="1582057"/>
            </a:xfrm>
            <a:custGeom>
              <a:avLst/>
              <a:gdLst>
                <a:gd name="connsiteX0" fmla="*/ 0 w 1494972"/>
                <a:gd name="connsiteY0" fmla="*/ 0 h 1582057"/>
                <a:gd name="connsiteX1" fmla="*/ 1277257 w 1494972"/>
                <a:gd name="connsiteY1" fmla="*/ 29028 h 1582057"/>
                <a:gd name="connsiteX2" fmla="*/ 1494972 w 1494972"/>
                <a:gd name="connsiteY2" fmla="*/ 449942 h 1582057"/>
                <a:gd name="connsiteX3" fmla="*/ 1436914 w 1494972"/>
                <a:gd name="connsiteY3" fmla="*/ 1407885 h 1582057"/>
                <a:gd name="connsiteX4" fmla="*/ 711200 w 1494972"/>
                <a:gd name="connsiteY4" fmla="*/ 1582057 h 1582057"/>
                <a:gd name="connsiteX5" fmla="*/ 0 w 1494972"/>
                <a:gd name="connsiteY5" fmla="*/ 1538514 h 1582057"/>
                <a:gd name="connsiteX6" fmla="*/ 0 w 1494972"/>
                <a:gd name="connsiteY6" fmla="*/ 0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972" h="1582057">
                  <a:moveTo>
                    <a:pt x="0" y="0"/>
                  </a:moveTo>
                  <a:lnTo>
                    <a:pt x="1277257" y="29028"/>
                  </a:lnTo>
                  <a:lnTo>
                    <a:pt x="1494972" y="449942"/>
                  </a:lnTo>
                  <a:lnTo>
                    <a:pt x="1436914" y="1407885"/>
                  </a:lnTo>
                  <a:lnTo>
                    <a:pt x="711200" y="1582057"/>
                  </a:lnTo>
                  <a:lnTo>
                    <a:pt x="0" y="1538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earlmortimer.org.uk/wp-content/uploads/2014/06/ofsted_goo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7FBFE"/>
                </a:clrFrom>
                <a:clrTo>
                  <a:srgbClr val="F7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8716" y="7301657"/>
              <a:ext cx="1724944" cy="166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05790" y="1944004"/>
            <a:ext cx="6336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en-GB" sz="16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The </a:t>
            </a:r>
            <a:r>
              <a:rPr lang="en-GB" sz="1600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Science </a:t>
            </a:r>
            <a:r>
              <a:rPr lang="en-GB" sz="16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Department at </a:t>
            </a:r>
            <a:r>
              <a:rPr lang="en-GB" sz="1600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Dene </a:t>
            </a:r>
            <a:r>
              <a:rPr lang="en-GB" sz="16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are dedicated to delivering a supportive, exciting and engaging curriculum, which is designed to provide both challenge and support for all students. </a:t>
            </a:r>
            <a:r>
              <a:rPr lang="en-GB" sz="1600" dirty="0"/>
              <a:t>Our six fully fitted science labs enable us to develop the lab skills of our students and bring ‘working scientifically’ to the forefront of our day to day teaching</a:t>
            </a:r>
            <a:r>
              <a:rPr lang="en-GB" sz="1600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GB" sz="16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We aim for our students to feel part of a community, allowing them to grow in confidence and share a sense of pride in their </a:t>
            </a:r>
            <a:r>
              <a:rPr lang="en-GB" sz="1600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achievements.</a:t>
            </a:r>
            <a:endParaRPr lang="en-GB" sz="1600" dirty="0"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292" y="7246981"/>
            <a:ext cx="4324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We are looking to appoint a dedicated, inspirational and outstanding teacher to undertake the role of Subject Leader.  The successful candidate will share our community ethos and have an excellent knowledge of the </a:t>
            </a:r>
            <a:r>
              <a:rPr lang="en-GB" sz="1600" spc="2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curriculum.</a:t>
            </a:r>
            <a:endParaRPr lang="en-GB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4292" y="4139952"/>
            <a:ext cx="6081184" cy="2812208"/>
            <a:chOff x="404292" y="4139952"/>
            <a:chExt cx="6081184" cy="2812208"/>
          </a:xfrm>
        </p:grpSpPr>
        <p:grpSp>
          <p:nvGrpSpPr>
            <p:cNvPr id="23" name="Group 22"/>
            <p:cNvGrpSpPr/>
            <p:nvPr/>
          </p:nvGrpSpPr>
          <p:grpSpPr>
            <a:xfrm>
              <a:off x="404292" y="4139952"/>
              <a:ext cx="6081184" cy="2812208"/>
              <a:chOff x="448480" y="3995936"/>
              <a:chExt cx="6149337" cy="2843725"/>
            </a:xfrm>
          </p:grpSpPr>
          <p:pic>
            <p:nvPicPr>
              <p:cNvPr id="31" name="Picture 3" descr="V:\Dene Community School\Photos\Mathematician of the Year 2014\IMG_5716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8480" y="4004321"/>
                <a:ext cx="2377231" cy="1413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V:\Dene Community School\Photos\Open Night 2013 October\Sept 16 Open Evening-4728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29461" y="3995936"/>
                <a:ext cx="1667980" cy="14166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5" descr="V:\Dene Community School\Photos\Class of 2016\Year 8 - 20122013\Class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134266" y="5417589"/>
                <a:ext cx="3463551" cy="1422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V:\Dene Community School\Mathematician of the Month\2013-2014\MC 1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25711" y="3995936"/>
                <a:ext cx="2103750" cy="1421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V:\Dene Community School\Mathematician of the Month\2013-2014\MC 5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135" y="5417589"/>
                <a:ext cx="1956131" cy="1422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0" descr="V:\Dene Community School\Mathematician of the Month\2013-2014\MC 9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8480" y="5407895"/>
                <a:ext cx="736228" cy="1428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448480" y="4004321"/>
                <a:ext cx="6149337" cy="2831892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2"/>
            <a:stretch/>
          </p:blipFill>
          <p:spPr>
            <a:xfrm>
              <a:off x="2296421" y="4197451"/>
              <a:ext cx="2432676" cy="14851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8"/>
            <a:stretch/>
          </p:blipFill>
          <p:spPr>
            <a:xfrm>
              <a:off x="2296421" y="5558585"/>
              <a:ext cx="2367511" cy="13324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878" y="4192756"/>
              <a:ext cx="1804691" cy="27121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3" y="4169905"/>
              <a:ext cx="1846138" cy="275264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387" y="5536262"/>
              <a:ext cx="2390660" cy="13790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758" y="4174600"/>
              <a:ext cx="2379558" cy="13881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75" y="4169905"/>
              <a:ext cx="1807994" cy="275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2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i0.twimg.com/profile_images/1178674792/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4" y="251520"/>
            <a:ext cx="1440160" cy="1566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79734" y="251520"/>
            <a:ext cx="51698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Dene Community School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2816" y="933525"/>
            <a:ext cx="481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Contact Details</a:t>
            </a:r>
            <a:endParaRPr lang="en-US" sz="28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85008" y="7246981"/>
            <a:ext cx="1856360" cy="1789515"/>
            <a:chOff x="4908716" y="7301657"/>
            <a:chExt cx="1724944" cy="1662831"/>
          </a:xfrm>
        </p:grpSpPr>
        <p:sp>
          <p:nvSpPr>
            <p:cNvPr id="15" name="Freeform 14"/>
            <p:cNvSpPr/>
            <p:nvPr/>
          </p:nvSpPr>
          <p:spPr>
            <a:xfrm>
              <a:off x="5036457" y="7344229"/>
              <a:ext cx="1494972" cy="1582057"/>
            </a:xfrm>
            <a:custGeom>
              <a:avLst/>
              <a:gdLst>
                <a:gd name="connsiteX0" fmla="*/ 0 w 1494972"/>
                <a:gd name="connsiteY0" fmla="*/ 0 h 1582057"/>
                <a:gd name="connsiteX1" fmla="*/ 1277257 w 1494972"/>
                <a:gd name="connsiteY1" fmla="*/ 29028 h 1582057"/>
                <a:gd name="connsiteX2" fmla="*/ 1494972 w 1494972"/>
                <a:gd name="connsiteY2" fmla="*/ 449942 h 1582057"/>
                <a:gd name="connsiteX3" fmla="*/ 1436914 w 1494972"/>
                <a:gd name="connsiteY3" fmla="*/ 1407885 h 1582057"/>
                <a:gd name="connsiteX4" fmla="*/ 711200 w 1494972"/>
                <a:gd name="connsiteY4" fmla="*/ 1582057 h 1582057"/>
                <a:gd name="connsiteX5" fmla="*/ 0 w 1494972"/>
                <a:gd name="connsiteY5" fmla="*/ 1538514 h 1582057"/>
                <a:gd name="connsiteX6" fmla="*/ 0 w 1494972"/>
                <a:gd name="connsiteY6" fmla="*/ 0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972" h="1582057">
                  <a:moveTo>
                    <a:pt x="0" y="0"/>
                  </a:moveTo>
                  <a:lnTo>
                    <a:pt x="1277257" y="29028"/>
                  </a:lnTo>
                  <a:lnTo>
                    <a:pt x="1494972" y="449942"/>
                  </a:lnTo>
                  <a:lnTo>
                    <a:pt x="1436914" y="1407885"/>
                  </a:lnTo>
                  <a:lnTo>
                    <a:pt x="711200" y="1582057"/>
                  </a:lnTo>
                  <a:lnTo>
                    <a:pt x="0" y="1538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earlmortimer.org.uk/wp-content/uploads/2014/06/ofsted_goo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7FBFE"/>
                </a:clrFrom>
                <a:clrTo>
                  <a:srgbClr val="F7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8716" y="7301657"/>
              <a:ext cx="1724944" cy="166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04786" y="2123728"/>
            <a:ext cx="3512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Mr D A Nelson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Head Teacher</a:t>
            </a:r>
            <a:br>
              <a:rPr lang="en-GB" sz="1600" dirty="0"/>
            </a:br>
            <a:r>
              <a:rPr lang="en-GB" sz="1600" dirty="0"/>
              <a:t>Manor Way</a:t>
            </a:r>
            <a:br>
              <a:rPr lang="en-GB" sz="1600" dirty="0"/>
            </a:br>
            <a:r>
              <a:rPr lang="en-GB" sz="1600" dirty="0"/>
              <a:t>Peterlee,</a:t>
            </a:r>
            <a:br>
              <a:rPr lang="en-GB" sz="1600" dirty="0"/>
            </a:br>
            <a:r>
              <a:rPr lang="en-GB" sz="1600" dirty="0"/>
              <a:t>County Durham</a:t>
            </a:r>
            <a:br>
              <a:rPr lang="en-GB" sz="1600" dirty="0"/>
            </a:br>
            <a:r>
              <a:rPr lang="en-GB" sz="1600" dirty="0"/>
              <a:t>SR8 5RL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Telephone: +44 (0) 191 5546000</a:t>
            </a:r>
          </a:p>
          <a:p>
            <a:r>
              <a:rPr lang="en-GB" sz="1600" dirty="0"/>
              <a:t>Fax: +44 (0) 191 518 0119</a:t>
            </a:r>
          </a:p>
          <a:p>
            <a:r>
              <a:rPr lang="en-GB" sz="1600" dirty="0"/>
              <a:t>email: </a:t>
            </a:r>
            <a:r>
              <a:rPr lang="en-GB" sz="1600" dirty="0" smtClean="0"/>
              <a:t>enquiries@dene.durham.sch.uk</a:t>
            </a:r>
            <a:endParaRPr lang="en-GB" sz="1600" dirty="0"/>
          </a:p>
          <a:p>
            <a:r>
              <a:rPr lang="en-GB" sz="1600" dirty="0"/>
              <a:t>twitter: </a:t>
            </a:r>
            <a:r>
              <a:rPr lang="en-GB" sz="1600" dirty="0">
                <a:hlinkClick r:id="rId4"/>
              </a:rPr>
              <a:t>@DeneCST</a:t>
            </a:r>
            <a:endParaRPr lang="en-GB" sz="1600" dirty="0"/>
          </a:p>
          <a:p>
            <a:pPr algn="ctr"/>
            <a:endParaRPr lang="en-GB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266358" y="2123728"/>
            <a:ext cx="3512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Mr L Sowerby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dirty="0" smtClean="0"/>
              <a:t>Deputy Head Teacher</a:t>
            </a:r>
            <a:endParaRPr lang="en-GB" sz="1600" dirty="0"/>
          </a:p>
          <a:p>
            <a:r>
              <a:rPr lang="en-GB" sz="1600" dirty="0" smtClean="0"/>
              <a:t>email</a:t>
            </a:r>
            <a:r>
              <a:rPr lang="en-GB" sz="1600" dirty="0"/>
              <a:t>: </a:t>
            </a:r>
            <a:r>
              <a:rPr lang="en-GB" sz="1600" dirty="0" smtClean="0"/>
              <a:t>enquiries@dene.durham.sch.uk</a:t>
            </a:r>
            <a:endParaRPr lang="en-GB" sz="1600" dirty="0"/>
          </a:p>
          <a:p>
            <a:pPr algn="ctr"/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5944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148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Thompson</dc:creator>
  <cp:lastModifiedBy>L Mason</cp:lastModifiedBy>
  <cp:revision>25</cp:revision>
  <cp:lastPrinted>2018-02-09T08:03:02Z</cp:lastPrinted>
  <dcterms:created xsi:type="dcterms:W3CDTF">2015-01-08T07:49:47Z</dcterms:created>
  <dcterms:modified xsi:type="dcterms:W3CDTF">2018-02-09T14:46:32Z</dcterms:modified>
</cp:coreProperties>
</file>