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6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77612-3B88-481B-AC1E-B9D72844137E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0132A-0F3D-4011-A6AF-2FE078C6F1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38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JMH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B6D7D-E263-404A-BCDE-9BB42B0A1CD8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782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689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6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567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6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59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33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34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813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687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803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021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127FE48-F83D-4138-ADCE-8DFB140943DF}" type="datetimeFigureOut">
              <a:rPr lang="en-GB" smtClean="0">
                <a:solidFill>
                  <a:srgbClr val="073E87"/>
                </a:solidFill>
              </a:rPr>
              <a:pPr/>
              <a:t>16/05/2017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E5FA4EB-8A14-4B47-9AE7-6EB1990F9CE9}" type="slidenum">
              <a:rPr lang="en-GB" smtClean="0">
                <a:solidFill>
                  <a:srgbClr val="073E87"/>
                </a:solidFill>
              </a:rPr>
              <a:pPr/>
              <a:t>‹#›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8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Rectangle 62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r>
              <a:rPr lang="en-GB" altLang="en-US" sz="120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n-GB" altLang="en-US" sz="800">
              <a:solidFill>
                <a:prstClr val="black"/>
              </a:solidFill>
              <a:ea typeface="Calibri" pitchFamily="34" charset="0"/>
              <a:cs typeface="Arial" charset="0"/>
            </a:endParaRPr>
          </a:p>
          <a:p>
            <a:endParaRPr lang="en-GB" altLang="en-US" sz="1800">
              <a:solidFill>
                <a:prstClr val="black"/>
              </a:solidFill>
              <a:ea typeface="Calibri" pitchFamily="34" charset="0"/>
              <a:cs typeface="Arial" charset="0"/>
            </a:endParaRPr>
          </a:p>
        </p:txBody>
      </p:sp>
      <p:grpSp>
        <p:nvGrpSpPr>
          <p:cNvPr id="31" name="Group 2"/>
          <p:cNvGrpSpPr>
            <a:grpSpLocks/>
          </p:cNvGrpSpPr>
          <p:nvPr/>
        </p:nvGrpSpPr>
        <p:grpSpPr bwMode="auto">
          <a:xfrm>
            <a:off x="39135840" y="81917720"/>
            <a:ext cx="7756525" cy="7296150"/>
            <a:chOff x="106615275" y="107637900"/>
            <a:chExt cx="7755750" cy="7296150"/>
          </a:xfrm>
        </p:grpSpPr>
        <p:sp>
          <p:nvSpPr>
            <p:cNvPr id="34" name="Oval 3"/>
            <p:cNvSpPr>
              <a:spLocks noChangeArrowheads="1"/>
            </p:cNvSpPr>
            <p:nvPr/>
          </p:nvSpPr>
          <p:spPr bwMode="auto">
            <a:xfrm>
              <a:off x="106641900" y="107918250"/>
              <a:ext cx="247650" cy="24765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prstClr val="black"/>
                </a:solidFill>
              </a:endParaRPr>
            </a:p>
          </p:txBody>
        </p:sp>
        <p:sp>
          <p:nvSpPr>
            <p:cNvPr id="37" name="Oval 4"/>
            <p:cNvSpPr>
              <a:spLocks noChangeArrowheads="1"/>
            </p:cNvSpPr>
            <p:nvPr/>
          </p:nvSpPr>
          <p:spPr bwMode="auto">
            <a:xfrm>
              <a:off x="106655025" y="108924150"/>
              <a:ext cx="247650" cy="2476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prstClr val="black"/>
                </a:solidFill>
              </a:endParaRPr>
            </a:p>
          </p:txBody>
        </p:sp>
        <p:sp>
          <p:nvSpPr>
            <p:cNvPr id="40" name="Oval 5"/>
            <p:cNvSpPr>
              <a:spLocks noChangeArrowheads="1"/>
            </p:cNvSpPr>
            <p:nvPr/>
          </p:nvSpPr>
          <p:spPr bwMode="auto">
            <a:xfrm>
              <a:off x="106630125" y="109950000"/>
              <a:ext cx="247650" cy="247650"/>
            </a:xfrm>
            <a:prstGeom prst="ellipse">
              <a:avLst/>
            </a:prstGeom>
            <a:solidFill>
              <a:srgbClr val="913C3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prstClr val="black"/>
                </a:solidFill>
              </a:endParaRPr>
            </a:p>
          </p:txBody>
        </p:sp>
        <p:sp>
          <p:nvSpPr>
            <p:cNvPr id="41" name="Oval 6"/>
            <p:cNvSpPr>
              <a:spLocks noChangeArrowheads="1"/>
            </p:cNvSpPr>
            <p:nvPr/>
          </p:nvSpPr>
          <p:spPr bwMode="auto">
            <a:xfrm>
              <a:off x="106615275" y="111008700"/>
              <a:ext cx="247650" cy="24765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prstClr val="black"/>
                </a:solidFill>
              </a:endParaRPr>
            </a:p>
          </p:txBody>
        </p:sp>
        <p:sp>
          <p:nvSpPr>
            <p:cNvPr id="42" name="Oval 7"/>
            <p:cNvSpPr>
              <a:spLocks noChangeArrowheads="1"/>
            </p:cNvSpPr>
            <p:nvPr/>
          </p:nvSpPr>
          <p:spPr bwMode="auto">
            <a:xfrm>
              <a:off x="106629975" y="112042500"/>
              <a:ext cx="247650" cy="247650"/>
            </a:xfrm>
            <a:prstGeom prst="ellipse">
              <a:avLst/>
            </a:prstGeom>
            <a:solidFill>
              <a:srgbClr val="00539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prstClr val="black"/>
                </a:solidFill>
              </a:endParaRPr>
            </a:p>
          </p:txBody>
        </p:sp>
        <p:sp>
          <p:nvSpPr>
            <p:cNvPr id="43" name="Text Box 8"/>
            <p:cNvSpPr txBox="1">
              <a:spLocks noChangeArrowheads="1"/>
            </p:cNvSpPr>
            <p:nvPr/>
          </p:nvSpPr>
          <p:spPr bwMode="auto">
            <a:xfrm>
              <a:off x="107093925" y="107637900"/>
              <a:ext cx="7277100" cy="7296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5500">
                  <a:solidFill>
                    <a:srgbClr val="00B05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rPr>
                <a:t>Respect for All</a:t>
              </a:r>
              <a:endParaRPr lang="en-GB" altLang="en-US" sz="550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55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rPr>
                <a:t>Working Hard</a:t>
              </a:r>
              <a:endParaRPr lang="en-GB" altLang="en-US" sz="550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5500">
                  <a:solidFill>
                    <a:srgbClr val="913C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rPr>
                <a:t>Can Do Attitude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5500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rPr>
                <a:t>Positive Contributions</a:t>
              </a:r>
              <a:endParaRPr lang="en-GB" altLang="en-US" sz="550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550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rPr>
                <a:t>Honest Intentions</a:t>
              </a:r>
              <a:endParaRPr lang="en-US" altLang="en-US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827584" y="1683841"/>
            <a:ext cx="7874230" cy="5483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r>
              <a:rPr lang="en-GB" dirty="0">
                <a:solidFill>
                  <a:srgbClr val="FFFF00"/>
                </a:solidFill>
              </a:rPr>
              <a:t>We inspire a lifelong love of learning and a curiosity about the world in a safe and stimulating environment, both in and out of the classroom </a:t>
            </a:r>
            <a:endParaRPr lang="en-GB" dirty="0" smtClean="0">
              <a:solidFill>
                <a:srgbClr val="FFFF00"/>
              </a:solidFill>
            </a:endParaRPr>
          </a:p>
          <a:p>
            <a:endParaRPr lang="en-GB" dirty="0">
              <a:solidFill>
                <a:srgbClr val="FFFF0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We encourage collaboration, reflection, mutual respect and honest intentions both within our school and in our wider communities </a:t>
            </a:r>
            <a:endParaRPr lang="en-GB" dirty="0" smtClean="0">
              <a:solidFill>
                <a:srgbClr val="00206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We believe that 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self-respect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and behaviour supports great learning and we care about each other and our communities </a:t>
            </a:r>
            <a:endParaRPr lang="en-GB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GB" dirty="0">
              <a:solidFill>
                <a:srgbClr val="00B05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We promote inclusivity, providing opportunities for every individual to thrive within and beyond </a:t>
            </a:r>
            <a:r>
              <a:rPr lang="en-GB" dirty="0" err="1">
                <a:solidFill>
                  <a:srgbClr val="FF0000"/>
                </a:solidFill>
              </a:rPr>
              <a:t>Chailey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School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/>
              <a:t>We value hard work and resilience as key personal attributes in </a:t>
            </a:r>
            <a:r>
              <a:rPr lang="en-GB" dirty="0" smtClean="0"/>
              <a:t>everyone</a:t>
            </a:r>
          </a:p>
          <a:p>
            <a:r>
              <a:rPr lang="en-GB" dirty="0" smtClean="0"/>
              <a:t> </a:t>
            </a:r>
            <a:endParaRPr lang="en-GB" dirty="0"/>
          </a:p>
          <a:p>
            <a:r>
              <a:rPr lang="en-GB" dirty="0">
                <a:solidFill>
                  <a:srgbClr val="7030A0"/>
                </a:solidFill>
              </a:rPr>
              <a:t>We participate as active and principled citizens of the world, promoting democracy and guided by justice and compassion </a:t>
            </a:r>
          </a:p>
        </p:txBody>
      </p: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52313304" y="96543997"/>
            <a:ext cx="7756525" cy="7446962"/>
            <a:chOff x="106615275" y="107637900"/>
            <a:chExt cx="7755750" cy="7445789"/>
          </a:xfrm>
        </p:grpSpPr>
        <p:pic>
          <p:nvPicPr>
            <p:cNvPr id="1034" name="Picture 10" descr="Sphere cop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7338" y="113003426"/>
              <a:ext cx="1943100" cy="1943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</p:pic>
        <p:sp>
          <p:nvSpPr>
            <p:cNvPr id="12" name="WordArt 11"/>
            <p:cNvSpPr>
              <a:spLocks noChangeArrowheads="1" noChangeShapeType="1" noTextEdit="1"/>
            </p:cNvSpPr>
            <p:nvPr/>
          </p:nvSpPr>
          <p:spPr bwMode="auto">
            <a:xfrm rot="3791124">
              <a:off x="111422962" y="112857753"/>
              <a:ext cx="2226000" cy="22258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Circle">
                <a:avLst>
                  <a:gd name="adj" fmla="val 10859997"/>
                </a:avLst>
              </a:prstTxWarp>
            </a:bodyPr>
            <a:lstStyle/>
            <a:p>
              <a:pPr algn="ctr"/>
              <a:r>
                <a:rPr lang="en-GB" sz="3600" b="1" kern="10">
                  <a:ln w="15875" algn="ctr">
                    <a:solidFill>
                      <a:srgbClr val="00B050"/>
                    </a:solidFill>
                    <a:round/>
                    <a:headEnd/>
                    <a:tailEnd/>
                  </a:ln>
                  <a:solidFill>
                    <a:srgbClr val="92D050"/>
                  </a:solidFill>
                  <a:latin typeface="Elementary SF"/>
                </a:rPr>
                <a:t>ACHIEVING EXCELLENCE TOGETHER       ACHIEVING EXCELLENCE TOGETHER        ACHIEVING EXCELLENCE TOGETHER        </a:t>
              </a:r>
            </a:p>
          </p:txBody>
        </p: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106615275" y="107637900"/>
              <a:ext cx="7755750" cy="7296150"/>
              <a:chOff x="106615275" y="107637900"/>
              <a:chExt cx="7755750" cy="7296150"/>
            </a:xfrm>
          </p:grpSpPr>
          <p:sp>
            <p:nvSpPr>
              <p:cNvPr id="14" name="Oval 13"/>
              <p:cNvSpPr>
                <a:spLocks noChangeArrowheads="1"/>
              </p:cNvSpPr>
              <p:nvPr/>
            </p:nvSpPr>
            <p:spPr bwMode="auto">
              <a:xfrm>
                <a:off x="106641900" y="107918250"/>
                <a:ext cx="247650" cy="247650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Oval 14"/>
              <p:cNvSpPr>
                <a:spLocks noChangeArrowheads="1"/>
              </p:cNvSpPr>
              <p:nvPr/>
            </p:nvSpPr>
            <p:spPr bwMode="auto">
              <a:xfrm>
                <a:off x="106655025" y="108924150"/>
                <a:ext cx="247650" cy="24765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106630125" y="109950000"/>
                <a:ext cx="247650" cy="247650"/>
              </a:xfrm>
              <a:prstGeom prst="ellipse">
                <a:avLst/>
              </a:prstGeom>
              <a:solidFill>
                <a:srgbClr val="913C3A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Oval 16"/>
              <p:cNvSpPr>
                <a:spLocks noChangeArrowheads="1"/>
              </p:cNvSpPr>
              <p:nvPr/>
            </p:nvSpPr>
            <p:spPr bwMode="auto">
              <a:xfrm>
                <a:off x="106615275" y="111008700"/>
                <a:ext cx="247650" cy="24765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Oval 17"/>
              <p:cNvSpPr>
                <a:spLocks noChangeArrowheads="1"/>
              </p:cNvSpPr>
              <p:nvPr/>
            </p:nvSpPr>
            <p:spPr bwMode="auto">
              <a:xfrm>
                <a:off x="106629975" y="112042500"/>
                <a:ext cx="247650" cy="247650"/>
              </a:xfrm>
              <a:prstGeom prst="ellipse">
                <a:avLst/>
              </a:prstGeom>
              <a:solidFill>
                <a:srgbClr val="00539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Text Box 18"/>
              <p:cNvSpPr txBox="1">
                <a:spLocks noChangeArrowheads="1"/>
              </p:cNvSpPr>
              <p:nvPr/>
            </p:nvSpPr>
            <p:spPr bwMode="auto">
              <a:xfrm>
                <a:off x="107093925" y="107637900"/>
                <a:ext cx="7277100" cy="7296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altLang="en-US" sz="5500" dirty="0">
                    <a:solidFill>
                      <a:srgbClr val="00B05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Arial" pitchFamily="34" charset="0"/>
                  </a:rPr>
                  <a:t>Respect for All</a:t>
                </a:r>
                <a:endParaRPr lang="en-GB" altLang="en-US" sz="55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altLang="en-US" sz="55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Arial" pitchFamily="34" charset="0"/>
                  </a:rPr>
                  <a:t>Working Hard</a:t>
                </a:r>
                <a:endParaRPr lang="en-GB" altLang="en-US" sz="55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altLang="en-US" sz="5500" dirty="0">
                    <a:solidFill>
                      <a:srgbClr val="913C3A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Arial" pitchFamily="34" charset="0"/>
                  </a:rPr>
                  <a:t>Can Do Attitude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altLang="en-US" sz="5500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Arial" pitchFamily="34" charset="0"/>
                  </a:rPr>
                  <a:t>Positive Contributions</a:t>
                </a:r>
                <a:endParaRPr lang="en-GB" altLang="en-US" sz="55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altLang="en-US" sz="5500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Arial" pitchFamily="34" charset="0"/>
                  </a:rPr>
                  <a:t>Honest Intentions</a:t>
                </a:r>
                <a:endParaRPr lang="en-US" altLang="en-US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0" name="TextBox 19"/>
          <p:cNvSpPr txBox="1"/>
          <p:nvPr/>
        </p:nvSpPr>
        <p:spPr>
          <a:xfrm>
            <a:off x="323528" y="69269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Everyone the best they can be!</a:t>
            </a: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04" y="6047191"/>
            <a:ext cx="893672" cy="7382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8670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156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Candara</vt:lpstr>
      <vt:lpstr>Elementary SF</vt:lpstr>
      <vt:lpstr>Symbol</vt:lpstr>
      <vt:lpstr>Times New Roman</vt:lpstr>
      <vt:lpstr>Waveform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  Mathew</dc:creator>
  <cp:lastModifiedBy>Julian Dale</cp:lastModifiedBy>
  <cp:revision>12</cp:revision>
  <cp:lastPrinted>2016-12-15T09:27:55Z</cp:lastPrinted>
  <dcterms:created xsi:type="dcterms:W3CDTF">2015-08-20T12:52:28Z</dcterms:created>
  <dcterms:modified xsi:type="dcterms:W3CDTF">2017-05-16T08:16:07Z</dcterms:modified>
</cp:coreProperties>
</file>